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330" r:id="rId4"/>
    <p:sldId id="328" r:id="rId5"/>
    <p:sldId id="264" r:id="rId6"/>
    <p:sldId id="265" r:id="rId7"/>
    <p:sldId id="311" r:id="rId8"/>
    <p:sldId id="329" r:id="rId9"/>
    <p:sldId id="327" r:id="rId10"/>
    <p:sldId id="332" r:id="rId11"/>
    <p:sldId id="260" r:id="rId12"/>
    <p:sldId id="322" r:id="rId13"/>
    <p:sldId id="319" r:id="rId14"/>
    <p:sldId id="304" r:id="rId15"/>
    <p:sldId id="261" r:id="rId16"/>
    <p:sldId id="323" r:id="rId17"/>
    <p:sldId id="318" r:id="rId18"/>
    <p:sldId id="324" r:id="rId19"/>
    <p:sldId id="303" r:id="rId20"/>
    <p:sldId id="268" r:id="rId21"/>
    <p:sldId id="270" r:id="rId22"/>
    <p:sldId id="267" r:id="rId23"/>
    <p:sldId id="269" r:id="rId24"/>
    <p:sldId id="258" r:id="rId25"/>
    <p:sldId id="326" r:id="rId26"/>
    <p:sldId id="331" r:id="rId27"/>
    <p:sldId id="302" r:id="rId28"/>
    <p:sldId id="282" r:id="rId29"/>
    <p:sldId id="263" r:id="rId30"/>
    <p:sldId id="312" r:id="rId31"/>
    <p:sldId id="274" r:id="rId32"/>
    <p:sldId id="284" r:id="rId33"/>
    <p:sldId id="333" r:id="rId34"/>
    <p:sldId id="334" r:id="rId35"/>
    <p:sldId id="335" r:id="rId36"/>
    <p:sldId id="336" r:id="rId37"/>
    <p:sldId id="320" r:id="rId38"/>
    <p:sldId id="285" r:id="rId39"/>
    <p:sldId id="321" r:id="rId40"/>
    <p:sldId id="316" r:id="rId41"/>
    <p:sldId id="310" r:id="rId42"/>
    <p:sldId id="283" r:id="rId43"/>
    <p:sldId id="307" r:id="rId44"/>
    <p:sldId id="317" r:id="rId45"/>
    <p:sldId id="325" r:id="rId46"/>
    <p:sldId id="280" r:id="rId47"/>
  </p:sldIdLst>
  <p:sldSz cx="18288000" cy="10287000"/>
  <p:notesSz cx="6858000" cy="9144000"/>
  <p:embeddedFontLst>
    <p:embeddedFont>
      <p:font typeface="Arial Black" panose="020B0A04020102020204" pitchFamily="34" charset="0"/>
      <p:bold r:id="rId48"/>
    </p:embeddedFont>
    <p:embeddedFont>
      <p:font typeface="Arial Narrow" panose="020B0606020202030204" pitchFamily="34" charset="0"/>
      <p:regular r:id="rId49"/>
      <p:bold r:id="rId50"/>
      <p:italic r:id="rId51"/>
      <p:boldItalic r:id="rId52"/>
    </p:embeddedFont>
    <p:embeddedFont>
      <p:font typeface="Arial Nova Light" panose="020B0304020202020204" pitchFamily="34" charset="0"/>
      <p:regular r:id="rId53"/>
      <p:italic r:id="rId54"/>
    </p:embeddedFont>
    <p:embeddedFont>
      <p:font typeface="Bookman Old Style" panose="02050604050505020204" pitchFamily="18" charset="0"/>
      <p:regular r:id="rId55"/>
      <p:bold r:id="rId56"/>
      <p:italic r:id="rId57"/>
      <p:boldItalic r:id="rId58"/>
    </p:embeddedFont>
    <p:embeddedFont>
      <p:font typeface="Helvetica" panose="020B0604020202020204" pitchFamily="34" charset="0"/>
      <p:regular r:id="rId59"/>
      <p:bold r:id="rId60"/>
      <p:italic r:id="rId61"/>
      <p:boldItalic r:id="rId62"/>
    </p:embeddedFont>
    <p:embeddedFont>
      <p:font typeface="IBM Plex Sans" panose="020B0503050203000203" pitchFamily="34" charset="0"/>
      <p:regular r:id="rId63"/>
      <p:bold r:id="rId64"/>
      <p:italic r:id="rId65"/>
      <p:boldItalic r:id="rId66"/>
    </p:embeddedFont>
    <p:embeddedFont>
      <p:font typeface="IBM Plex Sans Bold" panose="020B0803050203000203" charset="0"/>
      <p:regular r:id="rId67"/>
      <p:bold r:id="rId6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DCFA"/>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58" autoAdjust="0"/>
    <p:restoredTop sz="94622" autoAdjust="0"/>
  </p:normalViewPr>
  <p:slideViewPr>
    <p:cSldViewPr>
      <p:cViewPr varScale="1">
        <p:scale>
          <a:sx n="56" d="100"/>
          <a:sy n="56" d="100"/>
        </p:scale>
        <p:origin x="1572" y="353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font" Target="fonts/font3.fntdata"/><Relationship Id="rId55" Type="http://schemas.openxmlformats.org/officeDocument/2006/relationships/font" Target="fonts/font8.fntdata"/><Relationship Id="rId63" Type="http://schemas.openxmlformats.org/officeDocument/2006/relationships/font" Target="fonts/font16.fntdata"/><Relationship Id="rId68" Type="http://schemas.openxmlformats.org/officeDocument/2006/relationships/font" Target="fonts/font21.fntdata"/><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6.fntdata"/><Relationship Id="rId58" Type="http://schemas.openxmlformats.org/officeDocument/2006/relationships/font" Target="fonts/font11.fntdata"/><Relationship Id="rId66" Type="http://schemas.openxmlformats.org/officeDocument/2006/relationships/font" Target="fonts/font19.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2.fntdata"/><Relationship Id="rId57" Type="http://schemas.openxmlformats.org/officeDocument/2006/relationships/font" Target="fonts/font10.fntdata"/><Relationship Id="rId61" Type="http://schemas.openxmlformats.org/officeDocument/2006/relationships/font" Target="fonts/font1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5.fntdata"/><Relationship Id="rId60" Type="http://schemas.openxmlformats.org/officeDocument/2006/relationships/font" Target="fonts/font13.fntdata"/><Relationship Id="rId65" Type="http://schemas.openxmlformats.org/officeDocument/2006/relationships/font" Target="fonts/font1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1.fntdata"/><Relationship Id="rId56" Type="http://schemas.openxmlformats.org/officeDocument/2006/relationships/font" Target="fonts/font9.fntdata"/><Relationship Id="rId64" Type="http://schemas.openxmlformats.org/officeDocument/2006/relationships/font" Target="fonts/font17.fntdata"/><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font" Target="fonts/font4.fntdata"/><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12.fntdata"/><Relationship Id="rId67" Type="http://schemas.openxmlformats.org/officeDocument/2006/relationships/font" Target="fonts/font20.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7.fntdata"/><Relationship Id="rId62" Type="http://schemas.openxmlformats.org/officeDocument/2006/relationships/font" Target="fonts/font15.fntdata"/><Relationship Id="rId70" Type="http://schemas.openxmlformats.org/officeDocument/2006/relationships/viewProps" Target="viewProps.xml"/></Relationships>
</file>

<file path=ppt/diagrams/_rels/data21.xml.rels><?xml version="1.0" encoding="UTF-8" standalone="yes"?>
<Relationships xmlns="http://schemas.openxmlformats.org/package/2006/relationships"><Relationship Id="rId1" Type="http://schemas.openxmlformats.org/officeDocument/2006/relationships/image" Target="../media/image20.png"/></Relationships>
</file>

<file path=ppt/diagrams/colors1.xml><?xml version="1.0" encoding="utf-8"?>
<dgm:colorsDef xmlns:dgm="http://schemas.openxmlformats.org/drawingml/2006/diagram" xmlns:a="http://schemas.openxmlformats.org/drawingml/2006/main" uniqueId="urn:microsoft.com/office/officeart/2005/8/colors/accent5_4">
  <dgm:title val=""/>
  <dgm:desc val=""/>
  <dgm:catLst>
    <dgm:cat type="accent5" pri="11400"/>
  </dgm:catLst>
  <dgm:styleLbl name="node0">
    <dgm:fillClrLst meth="cycle">
      <a:schemeClr val="accent5">
        <a:shade val="60000"/>
      </a:schemeClr>
    </dgm:fillClrLst>
    <dgm:linClrLst meth="repeat">
      <a:schemeClr val="lt1"/>
    </dgm:linClrLst>
    <dgm:effectClrLst/>
    <dgm:txLinClrLst/>
    <dgm:txFillClrLst/>
    <dgm:txEffectClrLst/>
  </dgm:styleLbl>
  <dgm:styleLbl name="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alignNode1">
    <dgm:fillClrLst meth="cycle">
      <a:schemeClr val="accent5">
        <a:shade val="50000"/>
      </a:schemeClr>
      <a:schemeClr val="accent5">
        <a:tint val="55000"/>
      </a:schemeClr>
    </dgm:fillClrLst>
    <dgm:linClrLst meth="cycle">
      <a:schemeClr val="accent5">
        <a:shade val="50000"/>
      </a:schemeClr>
      <a:schemeClr val="accent5">
        <a:tint val="55000"/>
      </a:schemeClr>
    </dgm:linClrLst>
    <dgm:effectClrLst/>
    <dgm:txLinClrLst/>
    <dgm:txFillClrLst/>
    <dgm:txEffectClrLst/>
  </dgm:styleLbl>
  <dgm:styleLbl name="ln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vennNode1">
    <dgm:fillClrLst meth="cycle">
      <a:schemeClr val="accent5">
        <a:shade val="80000"/>
        <a:alpha val="50000"/>
      </a:schemeClr>
      <a:schemeClr val="accent5">
        <a:tint val="50000"/>
        <a:alpha val="50000"/>
      </a:schemeClr>
    </dgm:fillClrLst>
    <dgm:linClrLst meth="repeat">
      <a:schemeClr val="lt1"/>
    </dgm:linClrLst>
    <dgm:effectClrLst/>
    <dgm:txLinClrLst/>
    <dgm:txFillClrLst/>
    <dgm:txEffectClrLst/>
  </dgm:styleLbl>
  <dgm:styleLbl name="node2">
    <dgm:fillClrLst>
      <a:schemeClr val="accent5">
        <a:shade val="80000"/>
      </a:schemeClr>
    </dgm:fillClrLst>
    <dgm:linClrLst meth="repeat">
      <a:schemeClr val="lt1"/>
    </dgm:linClrLst>
    <dgm:effectClrLst/>
    <dgm:txLinClrLst/>
    <dgm:txFillClrLst/>
    <dgm:txEffectClrLst/>
  </dgm:styleLbl>
  <dgm:styleLbl name="node3">
    <dgm:fillClrLst>
      <a:schemeClr val="accent5">
        <a:tint val="99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b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sibTrans1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0000"/>
      </a:schemeClr>
    </dgm:fillClrLst>
    <dgm:linClrLst meth="repeat">
      <a:schemeClr val="lt1"/>
    </dgm:linClrLst>
    <dgm:effectClrLst/>
    <dgm:txLinClrLst/>
    <dgm:txFillClrLst/>
    <dgm:txEffectClrLst/>
  </dgm:styleLbl>
  <dgm:styleLbl name="asst3">
    <dgm:fillClrLst>
      <a:schemeClr val="accent5">
        <a:tint val="70000"/>
      </a:schemeClr>
    </dgm:fillClrLst>
    <dgm:linClrLst meth="repeat">
      <a:schemeClr val="lt1"/>
    </dgm:linClrLst>
    <dgm:effectClrLst/>
    <dgm:txLinClrLst/>
    <dgm:txFillClrLst/>
    <dgm:txEffectClrLst/>
  </dgm:styleLbl>
  <dgm:styleLbl name="asst4">
    <dgm:fillClrLst>
      <a:schemeClr val="accent5">
        <a:tint val="5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align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bgAccFollowNode1">
    <dgm:fillClrLst meth="repeat">
      <a:schemeClr val="accent5">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55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1A92884-AEFC-4F8E-920D-3B2485A1E6E1}" type="doc">
      <dgm:prSet loTypeId="urn:microsoft.com/office/officeart/2005/8/layout/orgChart1" loCatId="hierarchy" qsTypeId="urn:microsoft.com/office/officeart/2005/8/quickstyle/simple5" qsCatId="simple" csTypeId="urn:microsoft.com/office/officeart/2005/8/colors/accent5_4" csCatId="accent5" phldr="1"/>
      <dgm:spPr/>
      <dgm:t>
        <a:bodyPr/>
        <a:lstStyle/>
        <a:p>
          <a:endParaRPr lang="es-MX"/>
        </a:p>
      </dgm:t>
    </dgm:pt>
    <dgm:pt modelId="{08395324-F5FD-4CBF-90F5-BAC39854FAF6}">
      <dgm:prSet phldrT="[Texto]" custT="1"/>
      <dgm:spPr>
        <a:solidFill>
          <a:schemeClr val="accent5">
            <a:lumMod val="75000"/>
          </a:schemeClr>
        </a:solidFill>
      </dgm:spPr>
      <dgm:t>
        <a:bodyPr/>
        <a:lstStyle/>
        <a:p>
          <a:r>
            <a:rPr lang="es-MX" sz="8800" b="1" dirty="0">
              <a:solidFill>
                <a:schemeClr val="tx1"/>
              </a:solidFill>
            </a:rPr>
            <a:t>LEY</a:t>
          </a:r>
        </a:p>
      </dgm:t>
    </dgm:pt>
    <dgm:pt modelId="{011858A1-5B73-4477-A648-163FA033FB86}" type="parTrans" cxnId="{2A351D4E-68C2-419E-93F1-9ABE3C200B91}">
      <dgm:prSet/>
      <dgm:spPr/>
      <dgm:t>
        <a:bodyPr/>
        <a:lstStyle/>
        <a:p>
          <a:endParaRPr lang="es-MX"/>
        </a:p>
      </dgm:t>
    </dgm:pt>
    <dgm:pt modelId="{21EE9151-E446-4BE0-8D87-79A7E369C869}" type="sibTrans" cxnId="{2A351D4E-68C2-419E-93F1-9ABE3C200B91}">
      <dgm:prSet/>
      <dgm:spPr/>
      <dgm:t>
        <a:bodyPr/>
        <a:lstStyle/>
        <a:p>
          <a:endParaRPr lang="es-MX"/>
        </a:p>
      </dgm:t>
    </dgm:pt>
    <dgm:pt modelId="{3746BCDB-AAD3-414C-8B51-B10E9AF4A571}" type="asst">
      <dgm:prSet phldrT="[Texto]"/>
      <dgm:spPr>
        <a:solidFill>
          <a:schemeClr val="accent5">
            <a:lumMod val="60000"/>
            <a:lumOff val="40000"/>
          </a:schemeClr>
        </a:solidFill>
      </dgm:spPr>
      <dgm:t>
        <a:bodyPr/>
        <a:lstStyle/>
        <a:p>
          <a:r>
            <a:rPr lang="es-MX" dirty="0">
              <a:solidFill>
                <a:schemeClr val="tx1"/>
              </a:solidFill>
            </a:rPr>
            <a:t>Obligaciones Generales</a:t>
          </a:r>
        </a:p>
      </dgm:t>
    </dgm:pt>
    <dgm:pt modelId="{C3A6B65B-23BD-49C8-AD15-99AEFC9D8C66}" type="parTrans" cxnId="{4EFAADBD-CC3E-4EC5-8341-5EAB90604214}">
      <dgm:prSet/>
      <dgm:spPr/>
      <dgm:t>
        <a:bodyPr/>
        <a:lstStyle/>
        <a:p>
          <a:endParaRPr lang="es-MX"/>
        </a:p>
      </dgm:t>
    </dgm:pt>
    <dgm:pt modelId="{72555C0F-7892-40BE-8146-4E39D5C07D02}" type="sibTrans" cxnId="{4EFAADBD-CC3E-4EC5-8341-5EAB90604214}">
      <dgm:prSet/>
      <dgm:spPr/>
      <dgm:t>
        <a:bodyPr/>
        <a:lstStyle/>
        <a:p>
          <a:endParaRPr lang="es-MX"/>
        </a:p>
      </dgm:t>
    </dgm:pt>
    <dgm:pt modelId="{4273BD12-2890-4DEE-96E8-0558A511D9C7}">
      <dgm:prSet phldrT="[Texto]"/>
      <dgm:spPr>
        <a:solidFill>
          <a:schemeClr val="accent5">
            <a:lumMod val="20000"/>
            <a:lumOff val="80000"/>
          </a:schemeClr>
        </a:solidFill>
      </dgm:spPr>
      <dgm:t>
        <a:bodyPr/>
        <a:lstStyle/>
        <a:p>
          <a:r>
            <a:rPr lang="es-MX" b="0" dirty="0">
              <a:solidFill>
                <a:schemeClr val="tx1"/>
              </a:solidFill>
            </a:rPr>
            <a:t>Principios</a:t>
          </a:r>
        </a:p>
      </dgm:t>
    </dgm:pt>
    <dgm:pt modelId="{08CC0560-A1E2-41C3-A623-E8D0E511EE2F}" type="parTrans" cxnId="{0D50708D-A92E-4C26-ADC2-D8E11BE20A16}">
      <dgm:prSet/>
      <dgm:spPr/>
      <dgm:t>
        <a:bodyPr/>
        <a:lstStyle/>
        <a:p>
          <a:endParaRPr lang="es-MX"/>
        </a:p>
      </dgm:t>
    </dgm:pt>
    <dgm:pt modelId="{59F95BA2-AA63-4E25-AF1F-97C50A4B23E6}" type="sibTrans" cxnId="{0D50708D-A92E-4C26-ADC2-D8E11BE20A16}">
      <dgm:prSet/>
      <dgm:spPr/>
      <dgm:t>
        <a:bodyPr/>
        <a:lstStyle/>
        <a:p>
          <a:endParaRPr lang="es-MX"/>
        </a:p>
      </dgm:t>
    </dgm:pt>
    <dgm:pt modelId="{59B1AD11-F30A-4F59-AF08-A45DFB2AF53F}">
      <dgm:prSet phldrT="[Texto]"/>
      <dgm:spPr>
        <a:solidFill>
          <a:schemeClr val="accent5">
            <a:lumMod val="20000"/>
            <a:lumOff val="80000"/>
          </a:schemeClr>
        </a:solidFill>
      </dgm:spPr>
      <dgm:t>
        <a:bodyPr/>
        <a:lstStyle/>
        <a:p>
          <a:r>
            <a:rPr lang="es-MX" b="0" dirty="0">
              <a:solidFill>
                <a:schemeClr val="tx1"/>
              </a:solidFill>
            </a:rPr>
            <a:t>Deberes</a:t>
          </a:r>
        </a:p>
      </dgm:t>
    </dgm:pt>
    <dgm:pt modelId="{A4B8EAC6-459A-46B1-AD26-61DD649740FD}" type="parTrans" cxnId="{2B5E3405-3B86-44AB-901A-8D0392F40AA5}">
      <dgm:prSet/>
      <dgm:spPr/>
      <dgm:t>
        <a:bodyPr/>
        <a:lstStyle/>
        <a:p>
          <a:endParaRPr lang="es-MX"/>
        </a:p>
      </dgm:t>
    </dgm:pt>
    <dgm:pt modelId="{E524D603-0423-4E4E-AC22-D1DA36D74BCC}" type="sibTrans" cxnId="{2B5E3405-3B86-44AB-901A-8D0392F40AA5}">
      <dgm:prSet/>
      <dgm:spPr/>
      <dgm:t>
        <a:bodyPr/>
        <a:lstStyle/>
        <a:p>
          <a:endParaRPr lang="es-MX"/>
        </a:p>
      </dgm:t>
    </dgm:pt>
    <dgm:pt modelId="{FA8EC420-55CD-4D07-9F1E-C075EA94174A}">
      <dgm:prSet phldrT="[Texto]"/>
      <dgm:spPr>
        <a:solidFill>
          <a:schemeClr val="accent5">
            <a:lumMod val="20000"/>
            <a:lumOff val="80000"/>
          </a:schemeClr>
        </a:solidFill>
      </dgm:spPr>
      <dgm:t>
        <a:bodyPr/>
        <a:lstStyle/>
        <a:p>
          <a:r>
            <a:rPr lang="es-MX" b="0" dirty="0">
              <a:solidFill>
                <a:schemeClr val="tx1"/>
              </a:solidFill>
            </a:rPr>
            <a:t>Derechos de los Titulares</a:t>
          </a:r>
        </a:p>
      </dgm:t>
    </dgm:pt>
    <dgm:pt modelId="{0C693F65-054D-4579-BAD3-BD18418D1A62}" type="parTrans" cxnId="{4B4C673A-5411-4363-8BD5-150A93D45600}">
      <dgm:prSet/>
      <dgm:spPr/>
      <dgm:t>
        <a:bodyPr/>
        <a:lstStyle/>
        <a:p>
          <a:endParaRPr lang="es-MX"/>
        </a:p>
      </dgm:t>
    </dgm:pt>
    <dgm:pt modelId="{40F09669-951F-49FE-A3D0-554B2857D2BD}" type="sibTrans" cxnId="{4B4C673A-5411-4363-8BD5-150A93D45600}">
      <dgm:prSet/>
      <dgm:spPr/>
      <dgm:t>
        <a:bodyPr/>
        <a:lstStyle/>
        <a:p>
          <a:endParaRPr lang="es-MX"/>
        </a:p>
      </dgm:t>
    </dgm:pt>
    <dgm:pt modelId="{61C54E87-839A-4AF6-B542-E88E3C50BFA4}" type="pres">
      <dgm:prSet presAssocID="{01A92884-AEFC-4F8E-920D-3B2485A1E6E1}" presName="hierChild1" presStyleCnt="0">
        <dgm:presLayoutVars>
          <dgm:orgChart val="1"/>
          <dgm:chPref val="1"/>
          <dgm:dir/>
          <dgm:animOne val="branch"/>
          <dgm:animLvl val="lvl"/>
          <dgm:resizeHandles/>
        </dgm:presLayoutVars>
      </dgm:prSet>
      <dgm:spPr/>
    </dgm:pt>
    <dgm:pt modelId="{30EB4970-C289-4648-A613-2BFF4FBF03E9}" type="pres">
      <dgm:prSet presAssocID="{08395324-F5FD-4CBF-90F5-BAC39854FAF6}" presName="hierRoot1" presStyleCnt="0">
        <dgm:presLayoutVars>
          <dgm:hierBranch val="init"/>
        </dgm:presLayoutVars>
      </dgm:prSet>
      <dgm:spPr/>
    </dgm:pt>
    <dgm:pt modelId="{1BEE90B5-3922-47C3-A925-1BAAE7C08351}" type="pres">
      <dgm:prSet presAssocID="{08395324-F5FD-4CBF-90F5-BAC39854FAF6}" presName="rootComposite1" presStyleCnt="0"/>
      <dgm:spPr/>
    </dgm:pt>
    <dgm:pt modelId="{52447C4E-3014-4DD2-85E1-FDF58292EB40}" type="pres">
      <dgm:prSet presAssocID="{08395324-F5FD-4CBF-90F5-BAC39854FAF6}" presName="rootText1" presStyleLbl="node0" presStyleIdx="0" presStyleCnt="1">
        <dgm:presLayoutVars>
          <dgm:chPref val="3"/>
        </dgm:presLayoutVars>
      </dgm:prSet>
      <dgm:spPr/>
    </dgm:pt>
    <dgm:pt modelId="{2927C4FD-6099-40DF-94AC-87B4CE4262B0}" type="pres">
      <dgm:prSet presAssocID="{08395324-F5FD-4CBF-90F5-BAC39854FAF6}" presName="rootConnector1" presStyleLbl="node1" presStyleIdx="0" presStyleCnt="0"/>
      <dgm:spPr/>
    </dgm:pt>
    <dgm:pt modelId="{53107659-EC03-478A-898E-FC57227F65CD}" type="pres">
      <dgm:prSet presAssocID="{08395324-F5FD-4CBF-90F5-BAC39854FAF6}" presName="hierChild2" presStyleCnt="0"/>
      <dgm:spPr/>
    </dgm:pt>
    <dgm:pt modelId="{D5655927-F5D0-4386-9B56-D69EA68A23AC}" type="pres">
      <dgm:prSet presAssocID="{08CC0560-A1E2-41C3-A623-E8D0E511EE2F}" presName="Name37" presStyleLbl="parChTrans1D2" presStyleIdx="0" presStyleCnt="4"/>
      <dgm:spPr/>
    </dgm:pt>
    <dgm:pt modelId="{E492B402-1E6D-434E-B3AE-B905819606C8}" type="pres">
      <dgm:prSet presAssocID="{4273BD12-2890-4DEE-96E8-0558A511D9C7}" presName="hierRoot2" presStyleCnt="0">
        <dgm:presLayoutVars>
          <dgm:hierBranch val="init"/>
        </dgm:presLayoutVars>
      </dgm:prSet>
      <dgm:spPr/>
    </dgm:pt>
    <dgm:pt modelId="{570B8C13-FE2E-405A-BCF7-DE691CFB7E9F}" type="pres">
      <dgm:prSet presAssocID="{4273BD12-2890-4DEE-96E8-0558A511D9C7}" presName="rootComposite" presStyleCnt="0"/>
      <dgm:spPr/>
    </dgm:pt>
    <dgm:pt modelId="{FB2C767D-0261-44BD-A2DE-1CC8EDDA36F2}" type="pres">
      <dgm:prSet presAssocID="{4273BD12-2890-4DEE-96E8-0558A511D9C7}" presName="rootText" presStyleLbl="node2" presStyleIdx="0" presStyleCnt="3">
        <dgm:presLayoutVars>
          <dgm:chPref val="3"/>
        </dgm:presLayoutVars>
      </dgm:prSet>
      <dgm:spPr/>
    </dgm:pt>
    <dgm:pt modelId="{AC7DAAFB-B99D-4481-92AA-D684C772ECDE}" type="pres">
      <dgm:prSet presAssocID="{4273BD12-2890-4DEE-96E8-0558A511D9C7}" presName="rootConnector" presStyleLbl="node2" presStyleIdx="0" presStyleCnt="3"/>
      <dgm:spPr/>
    </dgm:pt>
    <dgm:pt modelId="{D68C755F-7D97-45D5-9CE0-8D7326A18575}" type="pres">
      <dgm:prSet presAssocID="{4273BD12-2890-4DEE-96E8-0558A511D9C7}" presName="hierChild4" presStyleCnt="0"/>
      <dgm:spPr/>
    </dgm:pt>
    <dgm:pt modelId="{11B1F016-D8CA-498B-A328-9231D6E838FA}" type="pres">
      <dgm:prSet presAssocID="{4273BD12-2890-4DEE-96E8-0558A511D9C7}" presName="hierChild5" presStyleCnt="0"/>
      <dgm:spPr/>
    </dgm:pt>
    <dgm:pt modelId="{A7436505-2562-4900-AC20-1804CF78E414}" type="pres">
      <dgm:prSet presAssocID="{A4B8EAC6-459A-46B1-AD26-61DD649740FD}" presName="Name37" presStyleLbl="parChTrans1D2" presStyleIdx="1" presStyleCnt="4"/>
      <dgm:spPr/>
    </dgm:pt>
    <dgm:pt modelId="{20A5B43D-AD6F-44B5-B4E7-C78196EFEA22}" type="pres">
      <dgm:prSet presAssocID="{59B1AD11-F30A-4F59-AF08-A45DFB2AF53F}" presName="hierRoot2" presStyleCnt="0">
        <dgm:presLayoutVars>
          <dgm:hierBranch val="init"/>
        </dgm:presLayoutVars>
      </dgm:prSet>
      <dgm:spPr/>
    </dgm:pt>
    <dgm:pt modelId="{70B79398-5944-4DFB-83E5-F1AC1E212698}" type="pres">
      <dgm:prSet presAssocID="{59B1AD11-F30A-4F59-AF08-A45DFB2AF53F}" presName="rootComposite" presStyleCnt="0"/>
      <dgm:spPr/>
    </dgm:pt>
    <dgm:pt modelId="{3C6A95D2-DC62-42F4-8254-0A763ABF5CD8}" type="pres">
      <dgm:prSet presAssocID="{59B1AD11-F30A-4F59-AF08-A45DFB2AF53F}" presName="rootText" presStyleLbl="node2" presStyleIdx="1" presStyleCnt="3">
        <dgm:presLayoutVars>
          <dgm:chPref val="3"/>
        </dgm:presLayoutVars>
      </dgm:prSet>
      <dgm:spPr/>
    </dgm:pt>
    <dgm:pt modelId="{79267FAC-0186-4E32-9749-10581C1E372D}" type="pres">
      <dgm:prSet presAssocID="{59B1AD11-F30A-4F59-AF08-A45DFB2AF53F}" presName="rootConnector" presStyleLbl="node2" presStyleIdx="1" presStyleCnt="3"/>
      <dgm:spPr/>
    </dgm:pt>
    <dgm:pt modelId="{5D09F3BA-9C1B-40B3-935B-64FD9E46B136}" type="pres">
      <dgm:prSet presAssocID="{59B1AD11-F30A-4F59-AF08-A45DFB2AF53F}" presName="hierChild4" presStyleCnt="0"/>
      <dgm:spPr/>
    </dgm:pt>
    <dgm:pt modelId="{08375C84-DE05-4234-A65B-9AACABEBDF79}" type="pres">
      <dgm:prSet presAssocID="{59B1AD11-F30A-4F59-AF08-A45DFB2AF53F}" presName="hierChild5" presStyleCnt="0"/>
      <dgm:spPr/>
    </dgm:pt>
    <dgm:pt modelId="{7FF374D8-D15D-4B3D-955A-4C414D22E564}" type="pres">
      <dgm:prSet presAssocID="{0C693F65-054D-4579-BAD3-BD18418D1A62}" presName="Name37" presStyleLbl="parChTrans1D2" presStyleIdx="2" presStyleCnt="4"/>
      <dgm:spPr/>
    </dgm:pt>
    <dgm:pt modelId="{3C9355DD-82D8-4171-B9DC-B07E70438CDF}" type="pres">
      <dgm:prSet presAssocID="{FA8EC420-55CD-4D07-9F1E-C075EA94174A}" presName="hierRoot2" presStyleCnt="0">
        <dgm:presLayoutVars>
          <dgm:hierBranch val="init"/>
        </dgm:presLayoutVars>
      </dgm:prSet>
      <dgm:spPr/>
    </dgm:pt>
    <dgm:pt modelId="{810ACA44-A7BE-4A89-B5E4-72FA66CAA62E}" type="pres">
      <dgm:prSet presAssocID="{FA8EC420-55CD-4D07-9F1E-C075EA94174A}" presName="rootComposite" presStyleCnt="0"/>
      <dgm:spPr/>
    </dgm:pt>
    <dgm:pt modelId="{E50DC463-852D-4A2E-B34C-15CC11406E1A}" type="pres">
      <dgm:prSet presAssocID="{FA8EC420-55CD-4D07-9F1E-C075EA94174A}" presName="rootText" presStyleLbl="node2" presStyleIdx="2" presStyleCnt="3">
        <dgm:presLayoutVars>
          <dgm:chPref val="3"/>
        </dgm:presLayoutVars>
      </dgm:prSet>
      <dgm:spPr/>
    </dgm:pt>
    <dgm:pt modelId="{19C59D04-96C0-4CC6-97B8-86D079C006A9}" type="pres">
      <dgm:prSet presAssocID="{FA8EC420-55CD-4D07-9F1E-C075EA94174A}" presName="rootConnector" presStyleLbl="node2" presStyleIdx="2" presStyleCnt="3"/>
      <dgm:spPr/>
    </dgm:pt>
    <dgm:pt modelId="{7AB78EBF-2C93-42FE-97E3-A78F2F995FA3}" type="pres">
      <dgm:prSet presAssocID="{FA8EC420-55CD-4D07-9F1E-C075EA94174A}" presName="hierChild4" presStyleCnt="0"/>
      <dgm:spPr/>
    </dgm:pt>
    <dgm:pt modelId="{7A80CB23-E5FF-44CA-BF6E-C5E06E0DF4C0}" type="pres">
      <dgm:prSet presAssocID="{FA8EC420-55CD-4D07-9F1E-C075EA94174A}" presName="hierChild5" presStyleCnt="0"/>
      <dgm:spPr/>
    </dgm:pt>
    <dgm:pt modelId="{31071F3E-B16F-4E80-BDD6-6CFE39B74B87}" type="pres">
      <dgm:prSet presAssocID="{08395324-F5FD-4CBF-90F5-BAC39854FAF6}" presName="hierChild3" presStyleCnt="0"/>
      <dgm:spPr/>
    </dgm:pt>
    <dgm:pt modelId="{7847E919-1C7B-4C60-8475-2D3795B25557}" type="pres">
      <dgm:prSet presAssocID="{C3A6B65B-23BD-49C8-AD15-99AEFC9D8C66}" presName="Name111" presStyleLbl="parChTrans1D2" presStyleIdx="3" presStyleCnt="4"/>
      <dgm:spPr/>
    </dgm:pt>
    <dgm:pt modelId="{44EE4C7C-30E2-4466-8CE8-BF2FE9D7AF53}" type="pres">
      <dgm:prSet presAssocID="{3746BCDB-AAD3-414C-8B51-B10E9AF4A571}" presName="hierRoot3" presStyleCnt="0">
        <dgm:presLayoutVars>
          <dgm:hierBranch val="init"/>
        </dgm:presLayoutVars>
      </dgm:prSet>
      <dgm:spPr/>
    </dgm:pt>
    <dgm:pt modelId="{2D09E5A0-90BB-4F60-BA5F-0E24BF2C7064}" type="pres">
      <dgm:prSet presAssocID="{3746BCDB-AAD3-414C-8B51-B10E9AF4A571}" presName="rootComposite3" presStyleCnt="0"/>
      <dgm:spPr/>
    </dgm:pt>
    <dgm:pt modelId="{14653E4C-BE8A-437B-BE14-A419E2B4C815}" type="pres">
      <dgm:prSet presAssocID="{3746BCDB-AAD3-414C-8B51-B10E9AF4A571}" presName="rootText3" presStyleLbl="asst1" presStyleIdx="0" presStyleCnt="1">
        <dgm:presLayoutVars>
          <dgm:chPref val="3"/>
        </dgm:presLayoutVars>
      </dgm:prSet>
      <dgm:spPr/>
    </dgm:pt>
    <dgm:pt modelId="{3A458F89-41BB-434D-AB41-2B3E72BEC6BE}" type="pres">
      <dgm:prSet presAssocID="{3746BCDB-AAD3-414C-8B51-B10E9AF4A571}" presName="rootConnector3" presStyleLbl="asst1" presStyleIdx="0" presStyleCnt="1"/>
      <dgm:spPr/>
    </dgm:pt>
    <dgm:pt modelId="{0E47ECC4-25AF-4478-BF3C-8413F6371E40}" type="pres">
      <dgm:prSet presAssocID="{3746BCDB-AAD3-414C-8B51-B10E9AF4A571}" presName="hierChild6" presStyleCnt="0"/>
      <dgm:spPr/>
    </dgm:pt>
    <dgm:pt modelId="{E10C4D64-A72E-406B-AA0F-189DAC0D63E2}" type="pres">
      <dgm:prSet presAssocID="{3746BCDB-AAD3-414C-8B51-B10E9AF4A571}" presName="hierChild7" presStyleCnt="0"/>
      <dgm:spPr/>
    </dgm:pt>
  </dgm:ptLst>
  <dgm:cxnLst>
    <dgm:cxn modelId="{2B5E3405-3B86-44AB-901A-8D0392F40AA5}" srcId="{08395324-F5FD-4CBF-90F5-BAC39854FAF6}" destId="{59B1AD11-F30A-4F59-AF08-A45DFB2AF53F}" srcOrd="2" destOrd="0" parTransId="{A4B8EAC6-459A-46B1-AD26-61DD649740FD}" sibTransId="{E524D603-0423-4E4E-AC22-D1DA36D74BCC}"/>
    <dgm:cxn modelId="{6BEC4826-4A07-44BF-B8E6-213D6D5C6B01}" type="presOf" srcId="{59B1AD11-F30A-4F59-AF08-A45DFB2AF53F}" destId="{79267FAC-0186-4E32-9749-10581C1E372D}" srcOrd="1" destOrd="0" presId="urn:microsoft.com/office/officeart/2005/8/layout/orgChart1"/>
    <dgm:cxn modelId="{BC37AC31-120B-4BBC-B834-D90CA9266F43}" type="presOf" srcId="{08395324-F5FD-4CBF-90F5-BAC39854FAF6}" destId="{52447C4E-3014-4DD2-85E1-FDF58292EB40}" srcOrd="0" destOrd="0" presId="urn:microsoft.com/office/officeart/2005/8/layout/orgChart1"/>
    <dgm:cxn modelId="{BE8B5A32-6B72-4927-9619-26C0C421FEC5}" type="presOf" srcId="{A4B8EAC6-459A-46B1-AD26-61DD649740FD}" destId="{A7436505-2562-4900-AC20-1804CF78E414}" srcOrd="0" destOrd="0" presId="urn:microsoft.com/office/officeart/2005/8/layout/orgChart1"/>
    <dgm:cxn modelId="{27C0F739-45D6-46DD-ABA5-2F93B8EAF851}" type="presOf" srcId="{08CC0560-A1E2-41C3-A623-E8D0E511EE2F}" destId="{D5655927-F5D0-4386-9B56-D69EA68A23AC}" srcOrd="0" destOrd="0" presId="urn:microsoft.com/office/officeart/2005/8/layout/orgChart1"/>
    <dgm:cxn modelId="{4B4C673A-5411-4363-8BD5-150A93D45600}" srcId="{08395324-F5FD-4CBF-90F5-BAC39854FAF6}" destId="{FA8EC420-55CD-4D07-9F1E-C075EA94174A}" srcOrd="3" destOrd="0" parTransId="{0C693F65-054D-4579-BAD3-BD18418D1A62}" sibTransId="{40F09669-951F-49FE-A3D0-554B2857D2BD}"/>
    <dgm:cxn modelId="{2A524F5D-1582-464E-8AA3-5BA36DAA7D8F}" type="presOf" srcId="{0C693F65-054D-4579-BAD3-BD18418D1A62}" destId="{7FF374D8-D15D-4B3D-955A-4C414D22E564}" srcOrd="0" destOrd="0" presId="urn:microsoft.com/office/officeart/2005/8/layout/orgChart1"/>
    <dgm:cxn modelId="{C6428F46-E566-4682-A9B3-5F92CD6D94C5}" type="presOf" srcId="{3746BCDB-AAD3-414C-8B51-B10E9AF4A571}" destId="{3A458F89-41BB-434D-AB41-2B3E72BEC6BE}" srcOrd="1" destOrd="0" presId="urn:microsoft.com/office/officeart/2005/8/layout/orgChart1"/>
    <dgm:cxn modelId="{2A351D4E-68C2-419E-93F1-9ABE3C200B91}" srcId="{01A92884-AEFC-4F8E-920D-3B2485A1E6E1}" destId="{08395324-F5FD-4CBF-90F5-BAC39854FAF6}" srcOrd="0" destOrd="0" parTransId="{011858A1-5B73-4477-A648-163FA033FB86}" sibTransId="{21EE9151-E446-4BE0-8D87-79A7E369C869}"/>
    <dgm:cxn modelId="{685A486E-E313-48CB-89D2-42BBF9C952E5}" type="presOf" srcId="{3746BCDB-AAD3-414C-8B51-B10E9AF4A571}" destId="{14653E4C-BE8A-437B-BE14-A419E2B4C815}" srcOrd="0" destOrd="0" presId="urn:microsoft.com/office/officeart/2005/8/layout/orgChart1"/>
    <dgm:cxn modelId="{B9C8CF73-39CE-43E8-A2FE-5E0ED1F236C0}" type="presOf" srcId="{4273BD12-2890-4DEE-96E8-0558A511D9C7}" destId="{FB2C767D-0261-44BD-A2DE-1CC8EDDA36F2}" srcOrd="0" destOrd="0" presId="urn:microsoft.com/office/officeart/2005/8/layout/orgChart1"/>
    <dgm:cxn modelId="{0A05D676-B769-4817-9EFF-1BD5D5611B21}" type="presOf" srcId="{FA8EC420-55CD-4D07-9F1E-C075EA94174A}" destId="{19C59D04-96C0-4CC6-97B8-86D079C006A9}" srcOrd="1" destOrd="0" presId="urn:microsoft.com/office/officeart/2005/8/layout/orgChart1"/>
    <dgm:cxn modelId="{CB412C80-29D8-46DF-A9CD-18F6A0CCD074}" type="presOf" srcId="{FA8EC420-55CD-4D07-9F1E-C075EA94174A}" destId="{E50DC463-852D-4A2E-B34C-15CC11406E1A}" srcOrd="0" destOrd="0" presId="urn:microsoft.com/office/officeart/2005/8/layout/orgChart1"/>
    <dgm:cxn modelId="{0D50708D-A92E-4C26-ADC2-D8E11BE20A16}" srcId="{08395324-F5FD-4CBF-90F5-BAC39854FAF6}" destId="{4273BD12-2890-4DEE-96E8-0558A511D9C7}" srcOrd="1" destOrd="0" parTransId="{08CC0560-A1E2-41C3-A623-E8D0E511EE2F}" sibTransId="{59F95BA2-AA63-4E25-AF1F-97C50A4B23E6}"/>
    <dgm:cxn modelId="{0402628F-DBEB-4458-8E1C-26602AC43C14}" type="presOf" srcId="{59B1AD11-F30A-4F59-AF08-A45DFB2AF53F}" destId="{3C6A95D2-DC62-42F4-8254-0A763ABF5CD8}" srcOrd="0" destOrd="0" presId="urn:microsoft.com/office/officeart/2005/8/layout/orgChart1"/>
    <dgm:cxn modelId="{8E3DB89B-4FAA-4F47-9493-485ACFFEC2FE}" type="presOf" srcId="{08395324-F5FD-4CBF-90F5-BAC39854FAF6}" destId="{2927C4FD-6099-40DF-94AC-87B4CE4262B0}" srcOrd="1" destOrd="0" presId="urn:microsoft.com/office/officeart/2005/8/layout/orgChart1"/>
    <dgm:cxn modelId="{4E38EEB0-B05F-4914-A6BB-97B242DF15B1}" type="presOf" srcId="{01A92884-AEFC-4F8E-920D-3B2485A1E6E1}" destId="{61C54E87-839A-4AF6-B542-E88E3C50BFA4}" srcOrd="0" destOrd="0" presId="urn:microsoft.com/office/officeart/2005/8/layout/orgChart1"/>
    <dgm:cxn modelId="{4EFAADBD-CC3E-4EC5-8341-5EAB90604214}" srcId="{08395324-F5FD-4CBF-90F5-BAC39854FAF6}" destId="{3746BCDB-AAD3-414C-8B51-B10E9AF4A571}" srcOrd="0" destOrd="0" parTransId="{C3A6B65B-23BD-49C8-AD15-99AEFC9D8C66}" sibTransId="{72555C0F-7892-40BE-8146-4E39D5C07D02}"/>
    <dgm:cxn modelId="{1BCD51C6-7C79-43F8-8B6A-7BB3CBA71A95}" type="presOf" srcId="{C3A6B65B-23BD-49C8-AD15-99AEFC9D8C66}" destId="{7847E919-1C7B-4C60-8475-2D3795B25557}" srcOrd="0" destOrd="0" presId="urn:microsoft.com/office/officeart/2005/8/layout/orgChart1"/>
    <dgm:cxn modelId="{ADBDDDEE-AAEA-4C15-B8BA-66D753BB089F}" type="presOf" srcId="{4273BD12-2890-4DEE-96E8-0558A511D9C7}" destId="{AC7DAAFB-B99D-4481-92AA-D684C772ECDE}" srcOrd="1" destOrd="0" presId="urn:microsoft.com/office/officeart/2005/8/layout/orgChart1"/>
    <dgm:cxn modelId="{2DEBC190-05F1-4A90-A54A-D4636C746E39}" type="presParOf" srcId="{61C54E87-839A-4AF6-B542-E88E3C50BFA4}" destId="{30EB4970-C289-4648-A613-2BFF4FBF03E9}" srcOrd="0" destOrd="0" presId="urn:microsoft.com/office/officeart/2005/8/layout/orgChart1"/>
    <dgm:cxn modelId="{E5E06131-BD83-4CA3-A92B-48B8D5BCA2D1}" type="presParOf" srcId="{30EB4970-C289-4648-A613-2BFF4FBF03E9}" destId="{1BEE90B5-3922-47C3-A925-1BAAE7C08351}" srcOrd="0" destOrd="0" presId="urn:microsoft.com/office/officeart/2005/8/layout/orgChart1"/>
    <dgm:cxn modelId="{D82C175E-D9C2-4049-BD22-7CA8387E589A}" type="presParOf" srcId="{1BEE90B5-3922-47C3-A925-1BAAE7C08351}" destId="{52447C4E-3014-4DD2-85E1-FDF58292EB40}" srcOrd="0" destOrd="0" presId="urn:microsoft.com/office/officeart/2005/8/layout/orgChart1"/>
    <dgm:cxn modelId="{1DAEBB22-CC19-471F-AB16-8F47CD4FFFDD}" type="presParOf" srcId="{1BEE90B5-3922-47C3-A925-1BAAE7C08351}" destId="{2927C4FD-6099-40DF-94AC-87B4CE4262B0}" srcOrd="1" destOrd="0" presId="urn:microsoft.com/office/officeart/2005/8/layout/orgChart1"/>
    <dgm:cxn modelId="{65A96BAE-7DEC-45BA-BC7C-31CEB1C90613}" type="presParOf" srcId="{30EB4970-C289-4648-A613-2BFF4FBF03E9}" destId="{53107659-EC03-478A-898E-FC57227F65CD}" srcOrd="1" destOrd="0" presId="urn:microsoft.com/office/officeart/2005/8/layout/orgChart1"/>
    <dgm:cxn modelId="{36C297F2-C0D3-4582-8885-9CA9438AB9EC}" type="presParOf" srcId="{53107659-EC03-478A-898E-FC57227F65CD}" destId="{D5655927-F5D0-4386-9B56-D69EA68A23AC}" srcOrd="0" destOrd="0" presId="urn:microsoft.com/office/officeart/2005/8/layout/orgChart1"/>
    <dgm:cxn modelId="{612A9017-70DC-4A99-B8FA-4C10748F7CF2}" type="presParOf" srcId="{53107659-EC03-478A-898E-FC57227F65CD}" destId="{E492B402-1E6D-434E-B3AE-B905819606C8}" srcOrd="1" destOrd="0" presId="urn:microsoft.com/office/officeart/2005/8/layout/orgChart1"/>
    <dgm:cxn modelId="{39DCFC66-0FDA-4340-AA17-6DBF94C4E616}" type="presParOf" srcId="{E492B402-1E6D-434E-B3AE-B905819606C8}" destId="{570B8C13-FE2E-405A-BCF7-DE691CFB7E9F}" srcOrd="0" destOrd="0" presId="urn:microsoft.com/office/officeart/2005/8/layout/orgChart1"/>
    <dgm:cxn modelId="{7E3DA053-0FBB-4F98-B2D8-FC168FC56DB5}" type="presParOf" srcId="{570B8C13-FE2E-405A-BCF7-DE691CFB7E9F}" destId="{FB2C767D-0261-44BD-A2DE-1CC8EDDA36F2}" srcOrd="0" destOrd="0" presId="urn:microsoft.com/office/officeart/2005/8/layout/orgChart1"/>
    <dgm:cxn modelId="{CD8D336D-4FE2-40C0-A91A-3CA51C462AD9}" type="presParOf" srcId="{570B8C13-FE2E-405A-BCF7-DE691CFB7E9F}" destId="{AC7DAAFB-B99D-4481-92AA-D684C772ECDE}" srcOrd="1" destOrd="0" presId="urn:microsoft.com/office/officeart/2005/8/layout/orgChart1"/>
    <dgm:cxn modelId="{117EB4A5-B11D-4688-8655-1B61E27FCCF0}" type="presParOf" srcId="{E492B402-1E6D-434E-B3AE-B905819606C8}" destId="{D68C755F-7D97-45D5-9CE0-8D7326A18575}" srcOrd="1" destOrd="0" presId="urn:microsoft.com/office/officeart/2005/8/layout/orgChart1"/>
    <dgm:cxn modelId="{91A8F51F-7378-44DE-958A-BD00E369D9EC}" type="presParOf" srcId="{E492B402-1E6D-434E-B3AE-B905819606C8}" destId="{11B1F016-D8CA-498B-A328-9231D6E838FA}" srcOrd="2" destOrd="0" presId="urn:microsoft.com/office/officeart/2005/8/layout/orgChart1"/>
    <dgm:cxn modelId="{EAB2035A-5910-416C-915E-CEC77D40F6DE}" type="presParOf" srcId="{53107659-EC03-478A-898E-FC57227F65CD}" destId="{A7436505-2562-4900-AC20-1804CF78E414}" srcOrd="2" destOrd="0" presId="urn:microsoft.com/office/officeart/2005/8/layout/orgChart1"/>
    <dgm:cxn modelId="{D69C7C42-2C86-4B01-A121-CB14CAD45858}" type="presParOf" srcId="{53107659-EC03-478A-898E-FC57227F65CD}" destId="{20A5B43D-AD6F-44B5-B4E7-C78196EFEA22}" srcOrd="3" destOrd="0" presId="urn:microsoft.com/office/officeart/2005/8/layout/orgChart1"/>
    <dgm:cxn modelId="{3D34A62A-5541-4E84-A750-2BAAA14B7362}" type="presParOf" srcId="{20A5B43D-AD6F-44B5-B4E7-C78196EFEA22}" destId="{70B79398-5944-4DFB-83E5-F1AC1E212698}" srcOrd="0" destOrd="0" presId="urn:microsoft.com/office/officeart/2005/8/layout/orgChart1"/>
    <dgm:cxn modelId="{E9111671-194E-4F3C-8856-A6D7B726D496}" type="presParOf" srcId="{70B79398-5944-4DFB-83E5-F1AC1E212698}" destId="{3C6A95D2-DC62-42F4-8254-0A763ABF5CD8}" srcOrd="0" destOrd="0" presId="urn:microsoft.com/office/officeart/2005/8/layout/orgChart1"/>
    <dgm:cxn modelId="{D0303E52-7DE6-45DC-8808-95F3C63E1538}" type="presParOf" srcId="{70B79398-5944-4DFB-83E5-F1AC1E212698}" destId="{79267FAC-0186-4E32-9749-10581C1E372D}" srcOrd="1" destOrd="0" presId="urn:microsoft.com/office/officeart/2005/8/layout/orgChart1"/>
    <dgm:cxn modelId="{BFC8DE86-5A95-429E-8C88-59F0D631F081}" type="presParOf" srcId="{20A5B43D-AD6F-44B5-B4E7-C78196EFEA22}" destId="{5D09F3BA-9C1B-40B3-935B-64FD9E46B136}" srcOrd="1" destOrd="0" presId="urn:microsoft.com/office/officeart/2005/8/layout/orgChart1"/>
    <dgm:cxn modelId="{182E7ED3-FC41-4AA7-9AA1-596EF017FE07}" type="presParOf" srcId="{20A5B43D-AD6F-44B5-B4E7-C78196EFEA22}" destId="{08375C84-DE05-4234-A65B-9AACABEBDF79}" srcOrd="2" destOrd="0" presId="urn:microsoft.com/office/officeart/2005/8/layout/orgChart1"/>
    <dgm:cxn modelId="{2073D03B-19C8-4ADB-9660-6AEE909D58F2}" type="presParOf" srcId="{53107659-EC03-478A-898E-FC57227F65CD}" destId="{7FF374D8-D15D-4B3D-955A-4C414D22E564}" srcOrd="4" destOrd="0" presId="urn:microsoft.com/office/officeart/2005/8/layout/orgChart1"/>
    <dgm:cxn modelId="{D2D3DB57-CA9D-4713-B9F9-3B68A09F253F}" type="presParOf" srcId="{53107659-EC03-478A-898E-FC57227F65CD}" destId="{3C9355DD-82D8-4171-B9DC-B07E70438CDF}" srcOrd="5" destOrd="0" presId="urn:microsoft.com/office/officeart/2005/8/layout/orgChart1"/>
    <dgm:cxn modelId="{814175D6-A096-4BC0-89A5-1F310A1BD2AB}" type="presParOf" srcId="{3C9355DD-82D8-4171-B9DC-B07E70438CDF}" destId="{810ACA44-A7BE-4A89-B5E4-72FA66CAA62E}" srcOrd="0" destOrd="0" presId="urn:microsoft.com/office/officeart/2005/8/layout/orgChart1"/>
    <dgm:cxn modelId="{2E90604B-412A-461D-A808-952E24A544C7}" type="presParOf" srcId="{810ACA44-A7BE-4A89-B5E4-72FA66CAA62E}" destId="{E50DC463-852D-4A2E-B34C-15CC11406E1A}" srcOrd="0" destOrd="0" presId="urn:microsoft.com/office/officeart/2005/8/layout/orgChart1"/>
    <dgm:cxn modelId="{392AD55A-7829-4271-9187-CE46FE04A588}" type="presParOf" srcId="{810ACA44-A7BE-4A89-B5E4-72FA66CAA62E}" destId="{19C59D04-96C0-4CC6-97B8-86D079C006A9}" srcOrd="1" destOrd="0" presId="urn:microsoft.com/office/officeart/2005/8/layout/orgChart1"/>
    <dgm:cxn modelId="{2219F6C1-6E2C-4163-8547-5EE37C740E57}" type="presParOf" srcId="{3C9355DD-82D8-4171-B9DC-B07E70438CDF}" destId="{7AB78EBF-2C93-42FE-97E3-A78F2F995FA3}" srcOrd="1" destOrd="0" presId="urn:microsoft.com/office/officeart/2005/8/layout/orgChart1"/>
    <dgm:cxn modelId="{A2BA4266-9523-45EE-B7BD-2B52516DCA47}" type="presParOf" srcId="{3C9355DD-82D8-4171-B9DC-B07E70438CDF}" destId="{7A80CB23-E5FF-44CA-BF6E-C5E06E0DF4C0}" srcOrd="2" destOrd="0" presId="urn:microsoft.com/office/officeart/2005/8/layout/orgChart1"/>
    <dgm:cxn modelId="{25518B7E-80C0-4672-9DDC-995085F91259}" type="presParOf" srcId="{30EB4970-C289-4648-A613-2BFF4FBF03E9}" destId="{31071F3E-B16F-4E80-BDD6-6CFE39B74B87}" srcOrd="2" destOrd="0" presId="urn:microsoft.com/office/officeart/2005/8/layout/orgChart1"/>
    <dgm:cxn modelId="{037EDE4A-3899-4ADC-B527-EADEF335B402}" type="presParOf" srcId="{31071F3E-B16F-4E80-BDD6-6CFE39B74B87}" destId="{7847E919-1C7B-4C60-8475-2D3795B25557}" srcOrd="0" destOrd="0" presId="urn:microsoft.com/office/officeart/2005/8/layout/orgChart1"/>
    <dgm:cxn modelId="{FBA0DAC2-CFC2-41E1-8930-785067C2FE2B}" type="presParOf" srcId="{31071F3E-B16F-4E80-BDD6-6CFE39B74B87}" destId="{44EE4C7C-30E2-4466-8CE8-BF2FE9D7AF53}" srcOrd="1" destOrd="0" presId="urn:microsoft.com/office/officeart/2005/8/layout/orgChart1"/>
    <dgm:cxn modelId="{64E3CE42-341E-4F49-B7AB-3FAAC2085910}" type="presParOf" srcId="{44EE4C7C-30E2-4466-8CE8-BF2FE9D7AF53}" destId="{2D09E5A0-90BB-4F60-BA5F-0E24BF2C7064}" srcOrd="0" destOrd="0" presId="urn:microsoft.com/office/officeart/2005/8/layout/orgChart1"/>
    <dgm:cxn modelId="{47EBF840-4AB6-478A-8D8D-E87F9B3F8927}" type="presParOf" srcId="{2D09E5A0-90BB-4F60-BA5F-0E24BF2C7064}" destId="{14653E4C-BE8A-437B-BE14-A419E2B4C815}" srcOrd="0" destOrd="0" presId="urn:microsoft.com/office/officeart/2005/8/layout/orgChart1"/>
    <dgm:cxn modelId="{23F8E8AA-D2C8-40FC-A151-C9E46719042D}" type="presParOf" srcId="{2D09E5A0-90BB-4F60-BA5F-0E24BF2C7064}" destId="{3A458F89-41BB-434D-AB41-2B3E72BEC6BE}" srcOrd="1" destOrd="0" presId="urn:microsoft.com/office/officeart/2005/8/layout/orgChart1"/>
    <dgm:cxn modelId="{625A5AAD-7E67-4548-80E5-BEFA9173DCCB}" type="presParOf" srcId="{44EE4C7C-30E2-4466-8CE8-BF2FE9D7AF53}" destId="{0E47ECC4-25AF-4478-BF3C-8413F6371E40}" srcOrd="1" destOrd="0" presId="urn:microsoft.com/office/officeart/2005/8/layout/orgChart1"/>
    <dgm:cxn modelId="{1D9DBA0E-C114-4A99-B7D7-FB99A317E441}" type="presParOf" srcId="{44EE4C7C-30E2-4466-8CE8-BF2FE9D7AF53}" destId="{E10C4D64-A72E-406B-AA0F-189DAC0D63E2}"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77CBEA59-15F8-430E-A723-2F0BCCD4DFA6}" type="doc">
      <dgm:prSet loTypeId="urn:microsoft.com/office/officeart/2005/8/layout/vList2" loCatId="list" qsTypeId="urn:microsoft.com/office/officeart/2005/8/quickstyle/simple3" qsCatId="simple" csTypeId="urn:microsoft.com/office/officeart/2005/8/colors/colorful1" csCatId="colorful" phldr="1"/>
      <dgm:spPr/>
      <dgm:t>
        <a:bodyPr/>
        <a:lstStyle/>
        <a:p>
          <a:endParaRPr lang="es-MX"/>
        </a:p>
      </dgm:t>
    </dgm:pt>
    <dgm:pt modelId="{AE0A2F67-CE23-4C56-A9B4-6208EB3FF80E}">
      <dgm:prSet custT="1"/>
      <dgm:spPr>
        <a:ln>
          <a:noFill/>
        </a:ln>
        <a:effectLst>
          <a:outerShdw blurRad="107950" dist="12700" dir="5400000" algn="ctr">
            <a:srgbClr val="000000"/>
          </a:outerShdw>
          <a:softEdge rad="12700"/>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pPr algn="ctr"/>
          <a:r>
            <a:rPr lang="en-US" sz="6000" b="1" dirty="0"/>
            <a:t>DOCUMENTO DE SEGURIDAD</a:t>
          </a:r>
          <a:endParaRPr lang="es-MX" sz="6000" b="1" dirty="0"/>
        </a:p>
      </dgm:t>
    </dgm:pt>
    <dgm:pt modelId="{3615CD07-DEAB-4DD7-8B4B-FC09011F275F}" type="parTrans" cxnId="{A8C972BE-4476-4836-BDE7-3CF24F7B96F5}">
      <dgm:prSet/>
      <dgm:spPr/>
      <dgm:t>
        <a:bodyPr/>
        <a:lstStyle/>
        <a:p>
          <a:endParaRPr lang="es-MX"/>
        </a:p>
      </dgm:t>
    </dgm:pt>
    <dgm:pt modelId="{AEF1293D-A7CD-44FC-A425-17D0C1597A20}" type="sibTrans" cxnId="{A8C972BE-4476-4836-BDE7-3CF24F7B96F5}">
      <dgm:prSet/>
      <dgm:spPr/>
      <dgm:t>
        <a:bodyPr/>
        <a:lstStyle/>
        <a:p>
          <a:endParaRPr lang="es-MX"/>
        </a:p>
      </dgm:t>
    </dgm:pt>
    <dgm:pt modelId="{3DBBAB3F-D0E9-4956-9D31-93A4550D8F68}" type="pres">
      <dgm:prSet presAssocID="{77CBEA59-15F8-430E-A723-2F0BCCD4DFA6}" presName="linear" presStyleCnt="0">
        <dgm:presLayoutVars>
          <dgm:animLvl val="lvl"/>
          <dgm:resizeHandles val="exact"/>
        </dgm:presLayoutVars>
      </dgm:prSet>
      <dgm:spPr/>
    </dgm:pt>
    <dgm:pt modelId="{C218C4F9-F12F-44CE-AE82-D51B33A857EB}" type="pres">
      <dgm:prSet presAssocID="{AE0A2F67-CE23-4C56-A9B4-6208EB3FF80E}" presName="parentText" presStyleLbl="node1" presStyleIdx="0" presStyleCnt="1" custLinFactNeighborX="-1293" custLinFactNeighborY="-719">
        <dgm:presLayoutVars>
          <dgm:chMax val="0"/>
          <dgm:bulletEnabled val="1"/>
        </dgm:presLayoutVars>
      </dgm:prSet>
      <dgm:spPr/>
    </dgm:pt>
  </dgm:ptLst>
  <dgm:cxnLst>
    <dgm:cxn modelId="{50374A92-2697-4484-B6CC-F866F3EA6B05}" type="presOf" srcId="{AE0A2F67-CE23-4C56-A9B4-6208EB3FF80E}" destId="{C218C4F9-F12F-44CE-AE82-D51B33A857EB}" srcOrd="0" destOrd="0" presId="urn:microsoft.com/office/officeart/2005/8/layout/vList2"/>
    <dgm:cxn modelId="{1E28F09B-95BA-44BE-B258-064A67E080A3}" type="presOf" srcId="{77CBEA59-15F8-430E-A723-2F0BCCD4DFA6}" destId="{3DBBAB3F-D0E9-4956-9D31-93A4550D8F68}" srcOrd="0" destOrd="0" presId="urn:microsoft.com/office/officeart/2005/8/layout/vList2"/>
    <dgm:cxn modelId="{A8C972BE-4476-4836-BDE7-3CF24F7B96F5}" srcId="{77CBEA59-15F8-430E-A723-2F0BCCD4DFA6}" destId="{AE0A2F67-CE23-4C56-A9B4-6208EB3FF80E}" srcOrd="0" destOrd="0" parTransId="{3615CD07-DEAB-4DD7-8B4B-FC09011F275F}" sibTransId="{AEF1293D-A7CD-44FC-A425-17D0C1597A20}"/>
    <dgm:cxn modelId="{134064EE-5CBC-413C-B97C-A0F61C2238C3}" type="presParOf" srcId="{3DBBAB3F-D0E9-4956-9D31-93A4550D8F68}" destId="{C218C4F9-F12F-44CE-AE82-D51B33A857EB}" srcOrd="0"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7B0958CF-3844-481C-B436-48747403A74C}" type="doc">
      <dgm:prSet loTypeId="urn:microsoft.com/office/officeart/2005/8/layout/cycle2" loCatId="cycle" qsTypeId="urn:microsoft.com/office/officeart/2005/8/quickstyle/3d1" qsCatId="3D" csTypeId="urn:microsoft.com/office/officeart/2005/8/colors/colorful3" csCatId="colorful" phldr="1"/>
      <dgm:spPr/>
      <dgm:t>
        <a:bodyPr/>
        <a:lstStyle/>
        <a:p>
          <a:endParaRPr lang="es-MX"/>
        </a:p>
      </dgm:t>
    </dgm:pt>
    <dgm:pt modelId="{3849637A-965C-4CA6-9DD7-21EE6274C59C}">
      <dgm:prSet phldrT="[Texto]" custT="1"/>
      <dgm:spPr/>
      <dgm:t>
        <a:bodyPr/>
        <a:lstStyle/>
        <a:p>
          <a:r>
            <a:rPr lang="es-MX" sz="2500" b="1" dirty="0">
              <a:solidFill>
                <a:schemeClr val="tx1"/>
              </a:solidFill>
            </a:rPr>
            <a:t>Obtención</a:t>
          </a:r>
        </a:p>
      </dgm:t>
    </dgm:pt>
    <dgm:pt modelId="{8BAC6CD8-9087-4A79-BE71-C22F62D0C464}" type="parTrans" cxnId="{18823575-4D88-42F8-BE98-CA0D973F3A0F}">
      <dgm:prSet/>
      <dgm:spPr/>
      <dgm:t>
        <a:bodyPr/>
        <a:lstStyle/>
        <a:p>
          <a:endParaRPr lang="es-MX"/>
        </a:p>
      </dgm:t>
    </dgm:pt>
    <dgm:pt modelId="{01159AA2-6A3F-4969-A7D1-04969D64DA90}" type="sibTrans" cxnId="{18823575-4D88-42F8-BE98-CA0D973F3A0F}">
      <dgm:prSet/>
      <dgm:spPr/>
      <dgm:t>
        <a:bodyPr/>
        <a:lstStyle/>
        <a:p>
          <a:endParaRPr lang="es-MX"/>
        </a:p>
      </dgm:t>
    </dgm:pt>
    <dgm:pt modelId="{4304D1A8-59A5-4CF9-A94F-CB625F71E894}">
      <dgm:prSet phldrT="[Texto]" custT="1"/>
      <dgm:spPr/>
      <dgm:t>
        <a:bodyPr/>
        <a:lstStyle/>
        <a:p>
          <a:r>
            <a:rPr lang="es-MX" sz="1800" b="1" dirty="0">
              <a:solidFill>
                <a:schemeClr val="tx1"/>
              </a:solidFill>
            </a:rPr>
            <a:t>Almacenamiento</a:t>
          </a:r>
        </a:p>
      </dgm:t>
    </dgm:pt>
    <dgm:pt modelId="{6D993DBC-22BF-4FE7-9C30-04FD080BD95A}" type="parTrans" cxnId="{5F6A6DB5-2919-4FC9-89BA-6EE4D111D53F}">
      <dgm:prSet/>
      <dgm:spPr/>
      <dgm:t>
        <a:bodyPr/>
        <a:lstStyle/>
        <a:p>
          <a:endParaRPr lang="es-MX"/>
        </a:p>
      </dgm:t>
    </dgm:pt>
    <dgm:pt modelId="{DF126485-8D49-4762-B090-DE20C8EEEAC7}" type="sibTrans" cxnId="{5F6A6DB5-2919-4FC9-89BA-6EE4D111D53F}">
      <dgm:prSet/>
      <dgm:spPr/>
      <dgm:t>
        <a:bodyPr/>
        <a:lstStyle/>
        <a:p>
          <a:endParaRPr lang="es-MX"/>
        </a:p>
      </dgm:t>
    </dgm:pt>
    <dgm:pt modelId="{6C4BC926-5A89-4694-B171-084C856F11B8}">
      <dgm:prSet phldrT="[Texto]"/>
      <dgm:spPr/>
      <dgm:t>
        <a:bodyPr/>
        <a:lstStyle/>
        <a:p>
          <a:r>
            <a:rPr lang="es-MX" b="1" dirty="0">
              <a:solidFill>
                <a:schemeClr val="tx1"/>
              </a:solidFill>
            </a:rPr>
            <a:t>Uso</a:t>
          </a:r>
        </a:p>
      </dgm:t>
    </dgm:pt>
    <dgm:pt modelId="{6F113FC6-553B-46AE-8C7E-36FDF8B7FBF6}" type="parTrans" cxnId="{76FE1658-8C45-446A-8BC6-D2E00E542D51}">
      <dgm:prSet/>
      <dgm:spPr/>
      <dgm:t>
        <a:bodyPr/>
        <a:lstStyle/>
        <a:p>
          <a:endParaRPr lang="es-MX"/>
        </a:p>
      </dgm:t>
    </dgm:pt>
    <dgm:pt modelId="{A1BB5A98-AA0E-4F54-AE98-DE2BF6E5C902}" type="sibTrans" cxnId="{76FE1658-8C45-446A-8BC6-D2E00E542D51}">
      <dgm:prSet/>
      <dgm:spPr/>
      <dgm:t>
        <a:bodyPr/>
        <a:lstStyle/>
        <a:p>
          <a:endParaRPr lang="es-MX"/>
        </a:p>
      </dgm:t>
    </dgm:pt>
    <dgm:pt modelId="{B515807B-F5E1-49A9-BC91-DE40CB379A5A}">
      <dgm:prSet phldrT="[Texto]"/>
      <dgm:spPr/>
      <dgm:t>
        <a:bodyPr/>
        <a:lstStyle/>
        <a:p>
          <a:r>
            <a:rPr lang="es-MX" b="1" dirty="0">
              <a:solidFill>
                <a:schemeClr val="tx1"/>
              </a:solidFill>
            </a:rPr>
            <a:t>Divulgación</a:t>
          </a:r>
        </a:p>
      </dgm:t>
    </dgm:pt>
    <dgm:pt modelId="{BA9FBF5B-5120-4D89-A4F1-5EEC2ED530DB}" type="parTrans" cxnId="{48CEEE71-8ED4-4F2E-9B5B-2C903DD508AB}">
      <dgm:prSet/>
      <dgm:spPr/>
      <dgm:t>
        <a:bodyPr/>
        <a:lstStyle/>
        <a:p>
          <a:endParaRPr lang="es-MX"/>
        </a:p>
      </dgm:t>
    </dgm:pt>
    <dgm:pt modelId="{12CA4D9D-543C-40D6-8A7F-D5BF63581802}" type="sibTrans" cxnId="{48CEEE71-8ED4-4F2E-9B5B-2C903DD508AB}">
      <dgm:prSet/>
      <dgm:spPr/>
      <dgm:t>
        <a:bodyPr/>
        <a:lstStyle/>
        <a:p>
          <a:endParaRPr lang="es-MX"/>
        </a:p>
      </dgm:t>
    </dgm:pt>
    <dgm:pt modelId="{5530DBDE-3E62-4787-80CD-B6137B0A992C}">
      <dgm:prSet phldrT="[Texto]"/>
      <dgm:spPr/>
      <dgm:t>
        <a:bodyPr/>
        <a:lstStyle/>
        <a:p>
          <a:r>
            <a:rPr lang="es-MX" b="1" dirty="0">
              <a:solidFill>
                <a:schemeClr val="tx1"/>
              </a:solidFill>
            </a:rPr>
            <a:t>Bloqueo / Supresión</a:t>
          </a:r>
        </a:p>
      </dgm:t>
    </dgm:pt>
    <dgm:pt modelId="{AA1C7673-AAFE-49DF-930B-4458C01D7AF2}" type="parTrans" cxnId="{E7F2AEA5-854B-4D56-9332-9C44F0E5A934}">
      <dgm:prSet/>
      <dgm:spPr/>
      <dgm:t>
        <a:bodyPr/>
        <a:lstStyle/>
        <a:p>
          <a:endParaRPr lang="es-MX"/>
        </a:p>
      </dgm:t>
    </dgm:pt>
    <dgm:pt modelId="{FBBD897D-2092-4E66-A1AE-6B6CB697D067}" type="sibTrans" cxnId="{E7F2AEA5-854B-4D56-9332-9C44F0E5A934}">
      <dgm:prSet/>
      <dgm:spPr/>
      <dgm:t>
        <a:bodyPr/>
        <a:lstStyle/>
        <a:p>
          <a:endParaRPr lang="es-MX"/>
        </a:p>
      </dgm:t>
    </dgm:pt>
    <dgm:pt modelId="{1104A019-8933-482E-8C4B-B4AE75B67448}" type="pres">
      <dgm:prSet presAssocID="{7B0958CF-3844-481C-B436-48747403A74C}" presName="cycle" presStyleCnt="0">
        <dgm:presLayoutVars>
          <dgm:dir/>
          <dgm:resizeHandles val="exact"/>
        </dgm:presLayoutVars>
      </dgm:prSet>
      <dgm:spPr/>
    </dgm:pt>
    <dgm:pt modelId="{4D9ED103-D75B-4E8D-BD0C-C9A6769F8E89}" type="pres">
      <dgm:prSet presAssocID="{3849637A-965C-4CA6-9DD7-21EE6274C59C}" presName="node" presStyleLbl="node1" presStyleIdx="0" presStyleCnt="5">
        <dgm:presLayoutVars>
          <dgm:bulletEnabled val="1"/>
        </dgm:presLayoutVars>
      </dgm:prSet>
      <dgm:spPr/>
    </dgm:pt>
    <dgm:pt modelId="{BC6D9FB2-63B6-458A-A4C7-12779C31D654}" type="pres">
      <dgm:prSet presAssocID="{01159AA2-6A3F-4969-A7D1-04969D64DA90}" presName="sibTrans" presStyleLbl="sibTrans2D1" presStyleIdx="0" presStyleCnt="5"/>
      <dgm:spPr/>
    </dgm:pt>
    <dgm:pt modelId="{A379CCAC-82BE-47E9-B7AE-22948D425561}" type="pres">
      <dgm:prSet presAssocID="{01159AA2-6A3F-4969-A7D1-04969D64DA90}" presName="connectorText" presStyleLbl="sibTrans2D1" presStyleIdx="0" presStyleCnt="5"/>
      <dgm:spPr/>
    </dgm:pt>
    <dgm:pt modelId="{BB73A7D8-89A5-4BF2-9E0D-44C635ADAB77}" type="pres">
      <dgm:prSet presAssocID="{4304D1A8-59A5-4CF9-A94F-CB625F71E894}" presName="node" presStyleLbl="node1" presStyleIdx="1" presStyleCnt="5" custScaleX="99181">
        <dgm:presLayoutVars>
          <dgm:bulletEnabled val="1"/>
        </dgm:presLayoutVars>
      </dgm:prSet>
      <dgm:spPr/>
    </dgm:pt>
    <dgm:pt modelId="{712ED4D9-5886-4E0E-8197-6F420BFF4E57}" type="pres">
      <dgm:prSet presAssocID="{DF126485-8D49-4762-B090-DE20C8EEEAC7}" presName="sibTrans" presStyleLbl="sibTrans2D1" presStyleIdx="1" presStyleCnt="5"/>
      <dgm:spPr/>
    </dgm:pt>
    <dgm:pt modelId="{8B8FE492-45B5-47B6-8BC4-F86D2E04F261}" type="pres">
      <dgm:prSet presAssocID="{DF126485-8D49-4762-B090-DE20C8EEEAC7}" presName="connectorText" presStyleLbl="sibTrans2D1" presStyleIdx="1" presStyleCnt="5"/>
      <dgm:spPr/>
    </dgm:pt>
    <dgm:pt modelId="{90831845-791E-46D7-89FB-B43C94929527}" type="pres">
      <dgm:prSet presAssocID="{6C4BC926-5A89-4694-B171-084C856F11B8}" presName="node" presStyleLbl="node1" presStyleIdx="2" presStyleCnt="5">
        <dgm:presLayoutVars>
          <dgm:bulletEnabled val="1"/>
        </dgm:presLayoutVars>
      </dgm:prSet>
      <dgm:spPr/>
    </dgm:pt>
    <dgm:pt modelId="{E79F4673-85B5-4567-ADC6-61AE94929F05}" type="pres">
      <dgm:prSet presAssocID="{A1BB5A98-AA0E-4F54-AE98-DE2BF6E5C902}" presName="sibTrans" presStyleLbl="sibTrans2D1" presStyleIdx="2" presStyleCnt="5"/>
      <dgm:spPr/>
    </dgm:pt>
    <dgm:pt modelId="{BB3FF41E-2746-43FC-807A-6B46D86A4993}" type="pres">
      <dgm:prSet presAssocID="{A1BB5A98-AA0E-4F54-AE98-DE2BF6E5C902}" presName="connectorText" presStyleLbl="sibTrans2D1" presStyleIdx="2" presStyleCnt="5"/>
      <dgm:spPr/>
    </dgm:pt>
    <dgm:pt modelId="{85505296-A67D-41DF-A664-911ED4134516}" type="pres">
      <dgm:prSet presAssocID="{B515807B-F5E1-49A9-BC91-DE40CB379A5A}" presName="node" presStyleLbl="node1" presStyleIdx="3" presStyleCnt="5">
        <dgm:presLayoutVars>
          <dgm:bulletEnabled val="1"/>
        </dgm:presLayoutVars>
      </dgm:prSet>
      <dgm:spPr/>
    </dgm:pt>
    <dgm:pt modelId="{2DD0DC03-39AD-4D4B-975E-8F0B52CDF20D}" type="pres">
      <dgm:prSet presAssocID="{12CA4D9D-543C-40D6-8A7F-D5BF63581802}" presName="sibTrans" presStyleLbl="sibTrans2D1" presStyleIdx="3" presStyleCnt="5"/>
      <dgm:spPr/>
    </dgm:pt>
    <dgm:pt modelId="{C4637F57-87CE-4362-B409-FE1CE6F74771}" type="pres">
      <dgm:prSet presAssocID="{12CA4D9D-543C-40D6-8A7F-D5BF63581802}" presName="connectorText" presStyleLbl="sibTrans2D1" presStyleIdx="3" presStyleCnt="5"/>
      <dgm:spPr/>
    </dgm:pt>
    <dgm:pt modelId="{88804C50-771E-42D2-B453-4D4E67850AFB}" type="pres">
      <dgm:prSet presAssocID="{5530DBDE-3E62-4787-80CD-B6137B0A992C}" presName="node" presStyleLbl="node1" presStyleIdx="4" presStyleCnt="5">
        <dgm:presLayoutVars>
          <dgm:bulletEnabled val="1"/>
        </dgm:presLayoutVars>
      </dgm:prSet>
      <dgm:spPr/>
    </dgm:pt>
    <dgm:pt modelId="{C0928D5C-61C6-40D7-9050-F22A644CE50E}" type="pres">
      <dgm:prSet presAssocID="{FBBD897D-2092-4E66-A1AE-6B6CB697D067}" presName="sibTrans" presStyleLbl="sibTrans2D1" presStyleIdx="4" presStyleCnt="5"/>
      <dgm:spPr/>
    </dgm:pt>
    <dgm:pt modelId="{8271D1E3-E26B-4A5E-9D9E-DBD5E09443D1}" type="pres">
      <dgm:prSet presAssocID="{FBBD897D-2092-4E66-A1AE-6B6CB697D067}" presName="connectorText" presStyleLbl="sibTrans2D1" presStyleIdx="4" presStyleCnt="5"/>
      <dgm:spPr/>
    </dgm:pt>
  </dgm:ptLst>
  <dgm:cxnLst>
    <dgm:cxn modelId="{8A178404-0466-462C-AEEE-2E8DA574F7A5}" type="presOf" srcId="{DF126485-8D49-4762-B090-DE20C8EEEAC7}" destId="{712ED4D9-5886-4E0E-8197-6F420BFF4E57}" srcOrd="0" destOrd="0" presId="urn:microsoft.com/office/officeart/2005/8/layout/cycle2"/>
    <dgm:cxn modelId="{D79E3109-2DCB-4639-A89B-D57B185B8EB4}" type="presOf" srcId="{01159AA2-6A3F-4969-A7D1-04969D64DA90}" destId="{BC6D9FB2-63B6-458A-A4C7-12779C31D654}" srcOrd="0" destOrd="0" presId="urn:microsoft.com/office/officeart/2005/8/layout/cycle2"/>
    <dgm:cxn modelId="{CC4E131E-724B-46A1-A6E4-2BBB5137A5CD}" type="presOf" srcId="{FBBD897D-2092-4E66-A1AE-6B6CB697D067}" destId="{C0928D5C-61C6-40D7-9050-F22A644CE50E}" srcOrd="0" destOrd="0" presId="urn:microsoft.com/office/officeart/2005/8/layout/cycle2"/>
    <dgm:cxn modelId="{E50D5225-A5D7-40AE-966D-7BC827AB0512}" type="presOf" srcId="{5530DBDE-3E62-4787-80CD-B6137B0A992C}" destId="{88804C50-771E-42D2-B453-4D4E67850AFB}" srcOrd="0" destOrd="0" presId="urn:microsoft.com/office/officeart/2005/8/layout/cycle2"/>
    <dgm:cxn modelId="{8EBF2629-30A7-4067-9648-8C9228CDB27A}" type="presOf" srcId="{B515807B-F5E1-49A9-BC91-DE40CB379A5A}" destId="{85505296-A67D-41DF-A664-911ED4134516}" srcOrd="0" destOrd="0" presId="urn:microsoft.com/office/officeart/2005/8/layout/cycle2"/>
    <dgm:cxn modelId="{BEFD8B2A-A2FC-4ABB-BA24-779CBCCC3743}" type="presOf" srcId="{01159AA2-6A3F-4969-A7D1-04969D64DA90}" destId="{A379CCAC-82BE-47E9-B7AE-22948D425561}" srcOrd="1" destOrd="0" presId="urn:microsoft.com/office/officeart/2005/8/layout/cycle2"/>
    <dgm:cxn modelId="{A925A75E-9309-4F43-955C-B910E896A9BD}" type="presOf" srcId="{12CA4D9D-543C-40D6-8A7F-D5BF63581802}" destId="{2DD0DC03-39AD-4D4B-975E-8F0B52CDF20D}" srcOrd="0" destOrd="0" presId="urn:microsoft.com/office/officeart/2005/8/layout/cycle2"/>
    <dgm:cxn modelId="{7BA4CA67-F225-4C08-AAC4-433823C4F1ED}" type="presOf" srcId="{DF126485-8D49-4762-B090-DE20C8EEEAC7}" destId="{8B8FE492-45B5-47B6-8BC4-F86D2E04F261}" srcOrd="1" destOrd="0" presId="urn:microsoft.com/office/officeart/2005/8/layout/cycle2"/>
    <dgm:cxn modelId="{48CEEE71-8ED4-4F2E-9B5B-2C903DD508AB}" srcId="{7B0958CF-3844-481C-B436-48747403A74C}" destId="{B515807B-F5E1-49A9-BC91-DE40CB379A5A}" srcOrd="3" destOrd="0" parTransId="{BA9FBF5B-5120-4D89-A4F1-5EEC2ED530DB}" sibTransId="{12CA4D9D-543C-40D6-8A7F-D5BF63581802}"/>
    <dgm:cxn modelId="{18823575-4D88-42F8-BE98-CA0D973F3A0F}" srcId="{7B0958CF-3844-481C-B436-48747403A74C}" destId="{3849637A-965C-4CA6-9DD7-21EE6274C59C}" srcOrd="0" destOrd="0" parTransId="{8BAC6CD8-9087-4A79-BE71-C22F62D0C464}" sibTransId="{01159AA2-6A3F-4969-A7D1-04969D64DA90}"/>
    <dgm:cxn modelId="{76FE1658-8C45-446A-8BC6-D2E00E542D51}" srcId="{7B0958CF-3844-481C-B436-48747403A74C}" destId="{6C4BC926-5A89-4694-B171-084C856F11B8}" srcOrd="2" destOrd="0" parTransId="{6F113FC6-553B-46AE-8C7E-36FDF8B7FBF6}" sibTransId="{A1BB5A98-AA0E-4F54-AE98-DE2BF6E5C902}"/>
    <dgm:cxn modelId="{1CC0EC58-7715-4D76-B03F-63DB0CFB10C5}" type="presOf" srcId="{12CA4D9D-543C-40D6-8A7F-D5BF63581802}" destId="{C4637F57-87CE-4362-B409-FE1CE6F74771}" srcOrd="1" destOrd="0" presId="urn:microsoft.com/office/officeart/2005/8/layout/cycle2"/>
    <dgm:cxn modelId="{E7F2AEA5-854B-4D56-9332-9C44F0E5A934}" srcId="{7B0958CF-3844-481C-B436-48747403A74C}" destId="{5530DBDE-3E62-4787-80CD-B6137B0A992C}" srcOrd="4" destOrd="0" parTransId="{AA1C7673-AAFE-49DF-930B-4458C01D7AF2}" sibTransId="{FBBD897D-2092-4E66-A1AE-6B6CB697D067}"/>
    <dgm:cxn modelId="{D94890AF-94F9-497C-9937-7A970F8B4E8B}" type="presOf" srcId="{3849637A-965C-4CA6-9DD7-21EE6274C59C}" destId="{4D9ED103-D75B-4E8D-BD0C-C9A6769F8E89}" srcOrd="0" destOrd="0" presId="urn:microsoft.com/office/officeart/2005/8/layout/cycle2"/>
    <dgm:cxn modelId="{E1BCA9B1-E223-4A1E-A13A-7CDF8C89A041}" type="presOf" srcId="{FBBD897D-2092-4E66-A1AE-6B6CB697D067}" destId="{8271D1E3-E26B-4A5E-9D9E-DBD5E09443D1}" srcOrd="1" destOrd="0" presId="urn:microsoft.com/office/officeart/2005/8/layout/cycle2"/>
    <dgm:cxn modelId="{5F6A6DB5-2919-4FC9-89BA-6EE4D111D53F}" srcId="{7B0958CF-3844-481C-B436-48747403A74C}" destId="{4304D1A8-59A5-4CF9-A94F-CB625F71E894}" srcOrd="1" destOrd="0" parTransId="{6D993DBC-22BF-4FE7-9C30-04FD080BD95A}" sibTransId="{DF126485-8D49-4762-B090-DE20C8EEEAC7}"/>
    <dgm:cxn modelId="{F381CAC0-A16C-4223-9C62-2233A81DD2C5}" type="presOf" srcId="{6C4BC926-5A89-4694-B171-084C856F11B8}" destId="{90831845-791E-46D7-89FB-B43C94929527}" srcOrd="0" destOrd="0" presId="urn:microsoft.com/office/officeart/2005/8/layout/cycle2"/>
    <dgm:cxn modelId="{E31BBDCE-F796-474B-AFE4-9D972A57AAAF}" type="presOf" srcId="{A1BB5A98-AA0E-4F54-AE98-DE2BF6E5C902}" destId="{BB3FF41E-2746-43FC-807A-6B46D86A4993}" srcOrd="1" destOrd="0" presId="urn:microsoft.com/office/officeart/2005/8/layout/cycle2"/>
    <dgm:cxn modelId="{C86306D9-3134-42A4-BF04-D07748109B0A}" type="presOf" srcId="{4304D1A8-59A5-4CF9-A94F-CB625F71E894}" destId="{BB73A7D8-89A5-4BF2-9E0D-44C635ADAB77}" srcOrd="0" destOrd="0" presId="urn:microsoft.com/office/officeart/2005/8/layout/cycle2"/>
    <dgm:cxn modelId="{8DE113F3-EBCF-461E-9563-35CBF7B7EDD6}" type="presOf" srcId="{7B0958CF-3844-481C-B436-48747403A74C}" destId="{1104A019-8933-482E-8C4B-B4AE75B67448}" srcOrd="0" destOrd="0" presId="urn:microsoft.com/office/officeart/2005/8/layout/cycle2"/>
    <dgm:cxn modelId="{5017ABF8-5D3E-4CA0-BACB-1BF3323E2326}" type="presOf" srcId="{A1BB5A98-AA0E-4F54-AE98-DE2BF6E5C902}" destId="{E79F4673-85B5-4567-ADC6-61AE94929F05}" srcOrd="0" destOrd="0" presId="urn:microsoft.com/office/officeart/2005/8/layout/cycle2"/>
    <dgm:cxn modelId="{284F3066-F2F7-4AD8-88D0-53FEFAA82BDE}" type="presParOf" srcId="{1104A019-8933-482E-8C4B-B4AE75B67448}" destId="{4D9ED103-D75B-4E8D-BD0C-C9A6769F8E89}" srcOrd="0" destOrd="0" presId="urn:microsoft.com/office/officeart/2005/8/layout/cycle2"/>
    <dgm:cxn modelId="{B1A1837F-5DBD-439B-911B-67B841992429}" type="presParOf" srcId="{1104A019-8933-482E-8C4B-B4AE75B67448}" destId="{BC6D9FB2-63B6-458A-A4C7-12779C31D654}" srcOrd="1" destOrd="0" presId="urn:microsoft.com/office/officeart/2005/8/layout/cycle2"/>
    <dgm:cxn modelId="{AA0CDCC4-3B6E-4FB6-BA7B-7A971C814EC0}" type="presParOf" srcId="{BC6D9FB2-63B6-458A-A4C7-12779C31D654}" destId="{A379CCAC-82BE-47E9-B7AE-22948D425561}" srcOrd="0" destOrd="0" presId="urn:microsoft.com/office/officeart/2005/8/layout/cycle2"/>
    <dgm:cxn modelId="{3BD71B30-5D50-4F1C-9967-B6045F196691}" type="presParOf" srcId="{1104A019-8933-482E-8C4B-B4AE75B67448}" destId="{BB73A7D8-89A5-4BF2-9E0D-44C635ADAB77}" srcOrd="2" destOrd="0" presId="urn:microsoft.com/office/officeart/2005/8/layout/cycle2"/>
    <dgm:cxn modelId="{12BFC24B-F1C6-409D-A5E9-2C02096C2AA0}" type="presParOf" srcId="{1104A019-8933-482E-8C4B-B4AE75B67448}" destId="{712ED4D9-5886-4E0E-8197-6F420BFF4E57}" srcOrd="3" destOrd="0" presId="urn:microsoft.com/office/officeart/2005/8/layout/cycle2"/>
    <dgm:cxn modelId="{6056BE81-762C-4388-AF7C-AC5F7BED05E7}" type="presParOf" srcId="{712ED4D9-5886-4E0E-8197-6F420BFF4E57}" destId="{8B8FE492-45B5-47B6-8BC4-F86D2E04F261}" srcOrd="0" destOrd="0" presId="urn:microsoft.com/office/officeart/2005/8/layout/cycle2"/>
    <dgm:cxn modelId="{495EF375-A14E-454C-843F-ABFCBE5939B2}" type="presParOf" srcId="{1104A019-8933-482E-8C4B-B4AE75B67448}" destId="{90831845-791E-46D7-89FB-B43C94929527}" srcOrd="4" destOrd="0" presId="urn:microsoft.com/office/officeart/2005/8/layout/cycle2"/>
    <dgm:cxn modelId="{146A58A7-FB96-490F-A264-B8FB1C0642F2}" type="presParOf" srcId="{1104A019-8933-482E-8C4B-B4AE75B67448}" destId="{E79F4673-85B5-4567-ADC6-61AE94929F05}" srcOrd="5" destOrd="0" presId="urn:microsoft.com/office/officeart/2005/8/layout/cycle2"/>
    <dgm:cxn modelId="{B534AB4F-839C-4FFB-95DD-F471ED2827CF}" type="presParOf" srcId="{E79F4673-85B5-4567-ADC6-61AE94929F05}" destId="{BB3FF41E-2746-43FC-807A-6B46D86A4993}" srcOrd="0" destOrd="0" presId="urn:microsoft.com/office/officeart/2005/8/layout/cycle2"/>
    <dgm:cxn modelId="{B0D0D889-BD2B-41BA-855D-49AAD8E5E40B}" type="presParOf" srcId="{1104A019-8933-482E-8C4B-B4AE75B67448}" destId="{85505296-A67D-41DF-A664-911ED4134516}" srcOrd="6" destOrd="0" presId="urn:microsoft.com/office/officeart/2005/8/layout/cycle2"/>
    <dgm:cxn modelId="{2129548F-CBCE-4803-B610-53FB70CF308B}" type="presParOf" srcId="{1104A019-8933-482E-8C4B-B4AE75B67448}" destId="{2DD0DC03-39AD-4D4B-975E-8F0B52CDF20D}" srcOrd="7" destOrd="0" presId="urn:microsoft.com/office/officeart/2005/8/layout/cycle2"/>
    <dgm:cxn modelId="{DA003FD4-130B-43FD-83BA-B0B2387781E3}" type="presParOf" srcId="{2DD0DC03-39AD-4D4B-975E-8F0B52CDF20D}" destId="{C4637F57-87CE-4362-B409-FE1CE6F74771}" srcOrd="0" destOrd="0" presId="urn:microsoft.com/office/officeart/2005/8/layout/cycle2"/>
    <dgm:cxn modelId="{9029BC10-64D5-48BE-ADCE-2F0172CAFE68}" type="presParOf" srcId="{1104A019-8933-482E-8C4B-B4AE75B67448}" destId="{88804C50-771E-42D2-B453-4D4E67850AFB}" srcOrd="8" destOrd="0" presId="urn:microsoft.com/office/officeart/2005/8/layout/cycle2"/>
    <dgm:cxn modelId="{9DABC61C-11C3-43FB-80C4-173AB4745889}" type="presParOf" srcId="{1104A019-8933-482E-8C4B-B4AE75B67448}" destId="{C0928D5C-61C6-40D7-9050-F22A644CE50E}" srcOrd="9" destOrd="0" presId="urn:microsoft.com/office/officeart/2005/8/layout/cycle2"/>
    <dgm:cxn modelId="{EDAC69E2-7FF7-4A9C-B08C-5F577BC3F2C9}" type="presParOf" srcId="{C0928D5C-61C6-40D7-9050-F22A644CE50E}" destId="{8271D1E3-E26B-4A5E-9D9E-DBD5E09443D1}"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017DACA9-DB42-4E24-8433-86CFDE4EAF24}" type="doc">
      <dgm:prSet loTypeId="urn:microsoft.com/office/officeart/2005/8/layout/lProcess3" loCatId="process" qsTypeId="urn:microsoft.com/office/officeart/2005/8/quickstyle/simple1" qsCatId="simple" csTypeId="urn:microsoft.com/office/officeart/2005/8/colors/colorful1" csCatId="colorful" phldr="1"/>
      <dgm:spPr/>
      <dgm:t>
        <a:bodyPr/>
        <a:lstStyle/>
        <a:p>
          <a:endParaRPr lang="es-MX"/>
        </a:p>
      </dgm:t>
    </dgm:pt>
    <dgm:pt modelId="{92800DE2-1B87-446A-9CD7-C54754459F8B}" type="pres">
      <dgm:prSet presAssocID="{017DACA9-DB42-4E24-8433-86CFDE4EAF24}" presName="Name0" presStyleCnt="0">
        <dgm:presLayoutVars>
          <dgm:chPref val="3"/>
          <dgm:dir/>
          <dgm:animLvl val="lvl"/>
          <dgm:resizeHandles/>
        </dgm:presLayoutVars>
      </dgm:prSet>
      <dgm:spPr/>
    </dgm:pt>
  </dgm:ptLst>
  <dgm:cxnLst>
    <dgm:cxn modelId="{65DD7DB5-0BB5-4173-89DC-8229CAA1F78A}" type="presOf" srcId="{017DACA9-DB42-4E24-8433-86CFDE4EAF24}" destId="{92800DE2-1B87-446A-9CD7-C54754459F8B}" srcOrd="0" destOrd="0" presId="urn:microsoft.com/office/officeart/2005/8/layout/l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DE4FC038-C22E-4C90-81A8-66F21651BE44}" type="doc">
      <dgm:prSet loTypeId="urn:microsoft.com/office/officeart/2005/8/layout/lProcess3" loCatId="process" qsTypeId="urn:microsoft.com/office/officeart/2005/8/quickstyle/simple1" qsCatId="simple" csTypeId="urn:microsoft.com/office/officeart/2005/8/colors/colorful1" csCatId="colorful" phldr="1"/>
      <dgm:spPr/>
      <dgm:t>
        <a:bodyPr/>
        <a:lstStyle/>
        <a:p>
          <a:endParaRPr lang="es-MX"/>
        </a:p>
      </dgm:t>
    </dgm:pt>
    <dgm:pt modelId="{907EE6BA-56CF-49C4-A451-7BCD1A4851DE}">
      <dgm:prSet phldrT="[Texto]"/>
      <dgm:spPr/>
      <dgm:t>
        <a:bodyPr/>
        <a:lstStyle/>
        <a:p>
          <a:r>
            <a:rPr lang="es-MX" dirty="0">
              <a:solidFill>
                <a:schemeClr val="tx1"/>
              </a:solidFill>
            </a:rPr>
            <a:t>Inventario de DP y de los sistemas de Tratamiento</a:t>
          </a:r>
        </a:p>
      </dgm:t>
    </dgm:pt>
    <dgm:pt modelId="{964E020C-A111-4F54-8573-4F32D1CA3300}" type="parTrans" cxnId="{2BF070FC-E0E3-4697-A336-83B1BBCD0CA0}">
      <dgm:prSet/>
      <dgm:spPr/>
      <dgm:t>
        <a:bodyPr/>
        <a:lstStyle/>
        <a:p>
          <a:endParaRPr lang="es-MX"/>
        </a:p>
      </dgm:t>
    </dgm:pt>
    <dgm:pt modelId="{9F91CCC5-9208-4230-987D-922A2FA1A11F}" type="sibTrans" cxnId="{2BF070FC-E0E3-4697-A336-83B1BBCD0CA0}">
      <dgm:prSet/>
      <dgm:spPr/>
      <dgm:t>
        <a:bodyPr/>
        <a:lstStyle/>
        <a:p>
          <a:endParaRPr lang="es-MX"/>
        </a:p>
      </dgm:t>
    </dgm:pt>
    <dgm:pt modelId="{36BC91C6-2620-470B-A3DE-AC94D3C09E50}">
      <dgm:prSet phldrT="[Texto]" custT="1"/>
      <dgm:spPr/>
      <dgm:t>
        <a:bodyPr/>
        <a:lstStyle/>
        <a:p>
          <a:r>
            <a:rPr lang="es-MX" sz="3500" dirty="0"/>
            <a:t>Funciones y obligaciones de las personas que traten DP</a:t>
          </a:r>
        </a:p>
      </dgm:t>
    </dgm:pt>
    <dgm:pt modelId="{2F312A32-8C2B-401D-AD5D-08F4D2E30801}" type="parTrans" cxnId="{2AC5EF11-3647-4B6E-A3E8-D63918B5E8C6}">
      <dgm:prSet/>
      <dgm:spPr/>
      <dgm:t>
        <a:bodyPr/>
        <a:lstStyle/>
        <a:p>
          <a:endParaRPr lang="es-MX"/>
        </a:p>
      </dgm:t>
    </dgm:pt>
    <dgm:pt modelId="{333C5143-751B-4E0C-954C-A017C429011B}" type="sibTrans" cxnId="{2AC5EF11-3647-4B6E-A3E8-D63918B5E8C6}">
      <dgm:prSet/>
      <dgm:spPr/>
      <dgm:t>
        <a:bodyPr/>
        <a:lstStyle/>
        <a:p>
          <a:endParaRPr lang="es-MX"/>
        </a:p>
      </dgm:t>
    </dgm:pt>
    <dgm:pt modelId="{89F8A3A3-3176-45E7-AE17-47CE7C1D52E8}">
      <dgm:prSet phldrT="[Texto]" custT="1"/>
      <dgm:spPr/>
      <dgm:t>
        <a:bodyPr/>
        <a:lstStyle/>
        <a:p>
          <a:r>
            <a:rPr lang="es-MX" sz="3500" dirty="0"/>
            <a:t>Análisis de riesgos</a:t>
          </a:r>
        </a:p>
      </dgm:t>
    </dgm:pt>
    <dgm:pt modelId="{01734DA2-B8CA-41D7-A8A6-7A627AE816CC}" type="parTrans" cxnId="{73B3C170-1790-461F-A4F3-B632B076A0E7}">
      <dgm:prSet/>
      <dgm:spPr/>
      <dgm:t>
        <a:bodyPr/>
        <a:lstStyle/>
        <a:p>
          <a:endParaRPr lang="es-MX"/>
        </a:p>
      </dgm:t>
    </dgm:pt>
    <dgm:pt modelId="{8E62FDA2-DE48-4942-B2A8-AC03671007FF}" type="sibTrans" cxnId="{73B3C170-1790-461F-A4F3-B632B076A0E7}">
      <dgm:prSet/>
      <dgm:spPr/>
      <dgm:t>
        <a:bodyPr/>
        <a:lstStyle/>
        <a:p>
          <a:endParaRPr lang="es-MX"/>
        </a:p>
      </dgm:t>
    </dgm:pt>
    <dgm:pt modelId="{FC0E0317-EF1E-4011-8F70-841EE9FD50D6}">
      <dgm:prSet phldrT="[Texto]"/>
      <dgm:spPr/>
      <dgm:t>
        <a:bodyPr/>
        <a:lstStyle/>
        <a:p>
          <a:r>
            <a:rPr lang="es-MX" dirty="0">
              <a:solidFill>
                <a:schemeClr val="tx1"/>
              </a:solidFill>
            </a:rPr>
            <a:t>Análisis de brecha</a:t>
          </a:r>
        </a:p>
      </dgm:t>
    </dgm:pt>
    <dgm:pt modelId="{73EE69BA-1C23-4139-8881-A1F67615353E}" type="parTrans" cxnId="{C18D102A-DE1B-4DD0-9AA6-53E75960544D}">
      <dgm:prSet/>
      <dgm:spPr/>
      <dgm:t>
        <a:bodyPr/>
        <a:lstStyle/>
        <a:p>
          <a:endParaRPr lang="es-MX"/>
        </a:p>
      </dgm:t>
    </dgm:pt>
    <dgm:pt modelId="{B374C245-9E95-415A-BBB9-ADF143009EA4}" type="sibTrans" cxnId="{C18D102A-DE1B-4DD0-9AA6-53E75960544D}">
      <dgm:prSet/>
      <dgm:spPr/>
      <dgm:t>
        <a:bodyPr/>
        <a:lstStyle/>
        <a:p>
          <a:endParaRPr lang="es-MX"/>
        </a:p>
      </dgm:t>
    </dgm:pt>
    <dgm:pt modelId="{26F0CCEA-206D-4DB3-A41C-32689960C961}">
      <dgm:prSet phldrT="[Texto]" custT="1"/>
      <dgm:spPr/>
      <dgm:t>
        <a:bodyPr/>
        <a:lstStyle/>
        <a:p>
          <a:r>
            <a:rPr lang="es-MX" sz="3500" dirty="0"/>
            <a:t>Plan de trabajo</a:t>
          </a:r>
        </a:p>
      </dgm:t>
    </dgm:pt>
    <dgm:pt modelId="{8BA1DC77-0629-4DFB-9EBE-0C0001B9A3E8}" type="parTrans" cxnId="{A771181B-3116-4D1A-B769-FD095E6A3AC5}">
      <dgm:prSet/>
      <dgm:spPr/>
      <dgm:t>
        <a:bodyPr/>
        <a:lstStyle/>
        <a:p>
          <a:endParaRPr lang="es-MX"/>
        </a:p>
      </dgm:t>
    </dgm:pt>
    <dgm:pt modelId="{3367066B-AB86-423E-B449-47708C6DE514}" type="sibTrans" cxnId="{A771181B-3116-4D1A-B769-FD095E6A3AC5}">
      <dgm:prSet/>
      <dgm:spPr/>
      <dgm:t>
        <a:bodyPr/>
        <a:lstStyle/>
        <a:p>
          <a:endParaRPr lang="es-MX"/>
        </a:p>
      </dgm:t>
    </dgm:pt>
    <dgm:pt modelId="{6CA320EF-D204-45A3-BA19-BE9B8B0FDB69}">
      <dgm:prSet phldrT="[Texto]" custT="1"/>
      <dgm:spPr/>
      <dgm:t>
        <a:bodyPr/>
        <a:lstStyle/>
        <a:p>
          <a:r>
            <a:rPr lang="es-MX" sz="3400" dirty="0"/>
            <a:t>Mecanismos de monitoreo y revisión de las medidas de seguridad</a:t>
          </a:r>
        </a:p>
      </dgm:t>
    </dgm:pt>
    <dgm:pt modelId="{5EED8AC2-FB8D-4962-A308-335A9BBC67B5}" type="parTrans" cxnId="{3FDA6D62-8E37-4D17-8B8C-9E5A3646D9FA}">
      <dgm:prSet/>
      <dgm:spPr/>
      <dgm:t>
        <a:bodyPr/>
        <a:lstStyle/>
        <a:p>
          <a:endParaRPr lang="es-MX"/>
        </a:p>
      </dgm:t>
    </dgm:pt>
    <dgm:pt modelId="{5E77C64A-F412-45C4-9EBE-FBCEAB7A362C}" type="sibTrans" cxnId="{3FDA6D62-8E37-4D17-8B8C-9E5A3646D9FA}">
      <dgm:prSet/>
      <dgm:spPr/>
      <dgm:t>
        <a:bodyPr/>
        <a:lstStyle/>
        <a:p>
          <a:endParaRPr lang="es-MX"/>
        </a:p>
      </dgm:t>
    </dgm:pt>
    <dgm:pt modelId="{B35E73D8-F382-499C-9A98-6A2D6BBDD22B}">
      <dgm:prSet phldrT="[Texto]"/>
      <dgm:spPr/>
      <dgm:t>
        <a:bodyPr/>
        <a:lstStyle/>
        <a:p>
          <a:r>
            <a:rPr lang="es-MX" dirty="0">
              <a:solidFill>
                <a:schemeClr val="tx1"/>
              </a:solidFill>
            </a:rPr>
            <a:t>Programa general de capacitación</a:t>
          </a:r>
        </a:p>
      </dgm:t>
    </dgm:pt>
    <dgm:pt modelId="{2616CA89-A43E-4162-8AFB-3843532DD60D}" type="parTrans" cxnId="{0C8705DA-63D3-429B-B359-CB6EA5B07810}">
      <dgm:prSet/>
      <dgm:spPr/>
      <dgm:t>
        <a:bodyPr/>
        <a:lstStyle/>
        <a:p>
          <a:endParaRPr lang="es-MX"/>
        </a:p>
      </dgm:t>
    </dgm:pt>
    <dgm:pt modelId="{6C92DA5C-23C8-4953-9EBA-7A5277854B43}" type="sibTrans" cxnId="{0C8705DA-63D3-429B-B359-CB6EA5B07810}">
      <dgm:prSet/>
      <dgm:spPr/>
      <dgm:t>
        <a:bodyPr/>
        <a:lstStyle/>
        <a:p>
          <a:endParaRPr lang="es-MX"/>
        </a:p>
      </dgm:t>
    </dgm:pt>
    <dgm:pt modelId="{A310AD7B-C18D-48DD-BAF0-983F551E6A24}">
      <dgm:prSet phldrT="[Texto]"/>
      <dgm:spPr/>
      <dgm:t>
        <a:bodyPr/>
        <a:lstStyle/>
        <a:p>
          <a:r>
            <a:rPr lang="es-MX" dirty="0"/>
            <a:t>Nombre y cargo del personal del Responsable o Encargado</a:t>
          </a:r>
        </a:p>
      </dgm:t>
    </dgm:pt>
    <dgm:pt modelId="{1B4C26FB-45E2-4AE5-8C56-9504211AD6C6}" type="parTrans" cxnId="{2C14158F-4BCB-40FD-A6A3-9B8A2475BF3F}">
      <dgm:prSet/>
      <dgm:spPr/>
      <dgm:t>
        <a:bodyPr/>
        <a:lstStyle/>
        <a:p>
          <a:endParaRPr lang="es-MX"/>
        </a:p>
      </dgm:t>
    </dgm:pt>
    <dgm:pt modelId="{0719E914-118C-49B1-AA4F-1DA3BC39C3F1}" type="sibTrans" cxnId="{2C14158F-4BCB-40FD-A6A3-9B8A2475BF3F}">
      <dgm:prSet/>
      <dgm:spPr/>
      <dgm:t>
        <a:bodyPr/>
        <a:lstStyle/>
        <a:p>
          <a:endParaRPr lang="es-MX"/>
        </a:p>
      </dgm:t>
    </dgm:pt>
    <dgm:pt modelId="{DD56DC0D-4708-4266-9C62-CFBEF1A660AD}" type="pres">
      <dgm:prSet presAssocID="{DE4FC038-C22E-4C90-81A8-66F21651BE44}" presName="Name0" presStyleCnt="0">
        <dgm:presLayoutVars>
          <dgm:chPref val="3"/>
          <dgm:dir/>
          <dgm:animLvl val="lvl"/>
          <dgm:resizeHandles/>
        </dgm:presLayoutVars>
      </dgm:prSet>
      <dgm:spPr/>
    </dgm:pt>
    <dgm:pt modelId="{72E1A339-9A2A-4DA2-87A1-4312CBBB0437}" type="pres">
      <dgm:prSet presAssocID="{907EE6BA-56CF-49C4-A451-7BCD1A4851DE}" presName="horFlow" presStyleCnt="0"/>
      <dgm:spPr/>
    </dgm:pt>
    <dgm:pt modelId="{7040817C-AC56-49D9-9CDA-9FBAB4BB3B4E}" type="pres">
      <dgm:prSet presAssocID="{907EE6BA-56CF-49C4-A451-7BCD1A4851DE}" presName="bigChev" presStyleLbl="node1" presStyleIdx="0" presStyleCnt="3" custScaleX="83899"/>
      <dgm:spPr/>
    </dgm:pt>
    <dgm:pt modelId="{D2CE6D3A-61EA-443C-AA7C-D745D3322881}" type="pres">
      <dgm:prSet presAssocID="{2F312A32-8C2B-401D-AD5D-08F4D2E30801}" presName="parTrans" presStyleCnt="0"/>
      <dgm:spPr/>
    </dgm:pt>
    <dgm:pt modelId="{5B953BE4-CE88-4C57-B7E5-93C4ED363AAB}" type="pres">
      <dgm:prSet presAssocID="{36BC91C6-2620-470B-A3DE-AC94D3C09E50}" presName="node" presStyleLbl="alignAccFollowNode1" presStyleIdx="0" presStyleCnt="5" custScaleX="119909" custScaleY="125392">
        <dgm:presLayoutVars>
          <dgm:bulletEnabled val="1"/>
        </dgm:presLayoutVars>
      </dgm:prSet>
      <dgm:spPr/>
    </dgm:pt>
    <dgm:pt modelId="{04FCBC00-6EB9-4371-8568-5FE81EC429CF}" type="pres">
      <dgm:prSet presAssocID="{333C5143-751B-4E0C-954C-A017C429011B}" presName="sibTrans" presStyleCnt="0"/>
      <dgm:spPr/>
    </dgm:pt>
    <dgm:pt modelId="{0A3EDD98-7B50-45D4-8D25-E7F502E2BFA5}" type="pres">
      <dgm:prSet presAssocID="{89F8A3A3-3176-45E7-AE17-47CE7C1D52E8}" presName="node" presStyleLbl="alignAccFollowNode1" presStyleIdx="1" presStyleCnt="5">
        <dgm:presLayoutVars>
          <dgm:bulletEnabled val="1"/>
        </dgm:presLayoutVars>
      </dgm:prSet>
      <dgm:spPr/>
    </dgm:pt>
    <dgm:pt modelId="{E6A0424C-A6B7-4A18-B927-F7A39394EDD9}" type="pres">
      <dgm:prSet presAssocID="{907EE6BA-56CF-49C4-A451-7BCD1A4851DE}" presName="vSp" presStyleCnt="0"/>
      <dgm:spPr/>
    </dgm:pt>
    <dgm:pt modelId="{4982A3B7-A768-4669-A2ED-77F935574B1D}" type="pres">
      <dgm:prSet presAssocID="{FC0E0317-EF1E-4011-8F70-841EE9FD50D6}" presName="horFlow" presStyleCnt="0"/>
      <dgm:spPr/>
    </dgm:pt>
    <dgm:pt modelId="{2A7FBC48-A957-4574-B6A0-7A43B796B947}" type="pres">
      <dgm:prSet presAssocID="{FC0E0317-EF1E-4011-8F70-841EE9FD50D6}" presName="bigChev" presStyleLbl="node1" presStyleIdx="1" presStyleCnt="3"/>
      <dgm:spPr/>
    </dgm:pt>
    <dgm:pt modelId="{31C86509-86D9-44EC-B329-AB2E67A6960B}" type="pres">
      <dgm:prSet presAssocID="{8BA1DC77-0629-4DFB-9EBE-0C0001B9A3E8}" presName="parTrans" presStyleCnt="0"/>
      <dgm:spPr/>
    </dgm:pt>
    <dgm:pt modelId="{1F203133-5160-402E-9B3C-E8CAD28F2344}" type="pres">
      <dgm:prSet presAssocID="{26F0CCEA-206D-4DB3-A41C-32689960C961}" presName="node" presStyleLbl="alignAccFollowNode1" presStyleIdx="2" presStyleCnt="5" custScaleX="88320" custScaleY="132820">
        <dgm:presLayoutVars>
          <dgm:bulletEnabled val="1"/>
        </dgm:presLayoutVars>
      </dgm:prSet>
      <dgm:spPr/>
    </dgm:pt>
    <dgm:pt modelId="{F464DFBA-199B-4728-B3F1-27537FE759E8}" type="pres">
      <dgm:prSet presAssocID="{3367066B-AB86-423E-B449-47708C6DE514}" presName="sibTrans" presStyleCnt="0"/>
      <dgm:spPr/>
    </dgm:pt>
    <dgm:pt modelId="{569DEE76-2A66-424B-933B-4351B1F6381F}" type="pres">
      <dgm:prSet presAssocID="{6CA320EF-D204-45A3-BA19-BE9B8B0FDB69}" presName="node" presStyleLbl="alignAccFollowNode1" presStyleIdx="3" presStyleCnt="5" custScaleX="112246" custScaleY="149047" custLinFactNeighborX="-12595" custLinFactNeighborY="-12">
        <dgm:presLayoutVars>
          <dgm:bulletEnabled val="1"/>
        </dgm:presLayoutVars>
      </dgm:prSet>
      <dgm:spPr/>
    </dgm:pt>
    <dgm:pt modelId="{66C265BD-513E-40C4-B07B-0FF02DCAB9FA}" type="pres">
      <dgm:prSet presAssocID="{FC0E0317-EF1E-4011-8F70-841EE9FD50D6}" presName="vSp" presStyleCnt="0"/>
      <dgm:spPr/>
    </dgm:pt>
    <dgm:pt modelId="{6C2666A8-4070-4A5E-AA6B-3DB18A12E543}" type="pres">
      <dgm:prSet presAssocID="{B35E73D8-F382-499C-9A98-6A2D6BBDD22B}" presName="horFlow" presStyleCnt="0"/>
      <dgm:spPr/>
    </dgm:pt>
    <dgm:pt modelId="{1ED0D5D7-2CF4-4E64-87BC-6BCF08B656E6}" type="pres">
      <dgm:prSet presAssocID="{B35E73D8-F382-499C-9A98-6A2D6BBDD22B}" presName="bigChev" presStyleLbl="node1" presStyleIdx="2" presStyleCnt="3" custLinFactX="16472" custLinFactNeighborX="100000" custLinFactNeighborY="-4622"/>
      <dgm:spPr/>
    </dgm:pt>
    <dgm:pt modelId="{A06A594D-78E8-41B1-AD12-687F44E52494}" type="pres">
      <dgm:prSet presAssocID="{1B4C26FB-45E2-4AE5-8C56-9504211AD6C6}" presName="parTrans" presStyleCnt="0"/>
      <dgm:spPr/>
    </dgm:pt>
    <dgm:pt modelId="{A9CF3B23-64CE-4069-8C5D-35B25E67BA15}" type="pres">
      <dgm:prSet presAssocID="{A310AD7B-C18D-48DD-BAF0-983F551E6A24}" presName="node" presStyleLbl="alignAccFollowNode1" presStyleIdx="4" presStyleCnt="5" custScaleY="118740" custLinFactX="36595" custLinFactNeighborX="100000" custLinFactNeighborY="-10913">
        <dgm:presLayoutVars>
          <dgm:bulletEnabled val="1"/>
        </dgm:presLayoutVars>
      </dgm:prSet>
      <dgm:spPr/>
    </dgm:pt>
  </dgm:ptLst>
  <dgm:cxnLst>
    <dgm:cxn modelId="{93C51D0A-CEEA-408B-B998-922AD8B3F94A}" type="presOf" srcId="{6CA320EF-D204-45A3-BA19-BE9B8B0FDB69}" destId="{569DEE76-2A66-424B-933B-4351B1F6381F}" srcOrd="0" destOrd="0" presId="urn:microsoft.com/office/officeart/2005/8/layout/lProcess3"/>
    <dgm:cxn modelId="{2AC5EF11-3647-4B6E-A3E8-D63918B5E8C6}" srcId="{907EE6BA-56CF-49C4-A451-7BCD1A4851DE}" destId="{36BC91C6-2620-470B-A3DE-AC94D3C09E50}" srcOrd="0" destOrd="0" parTransId="{2F312A32-8C2B-401D-AD5D-08F4D2E30801}" sibTransId="{333C5143-751B-4E0C-954C-A017C429011B}"/>
    <dgm:cxn modelId="{1A1B8513-4379-4F5A-B79D-9B6F635F6AEC}" type="presOf" srcId="{DE4FC038-C22E-4C90-81A8-66F21651BE44}" destId="{DD56DC0D-4708-4266-9C62-CFBEF1A660AD}" srcOrd="0" destOrd="0" presId="urn:microsoft.com/office/officeart/2005/8/layout/lProcess3"/>
    <dgm:cxn modelId="{A771181B-3116-4D1A-B769-FD095E6A3AC5}" srcId="{FC0E0317-EF1E-4011-8F70-841EE9FD50D6}" destId="{26F0CCEA-206D-4DB3-A41C-32689960C961}" srcOrd="0" destOrd="0" parTransId="{8BA1DC77-0629-4DFB-9EBE-0C0001B9A3E8}" sibTransId="{3367066B-AB86-423E-B449-47708C6DE514}"/>
    <dgm:cxn modelId="{C18D102A-DE1B-4DD0-9AA6-53E75960544D}" srcId="{DE4FC038-C22E-4C90-81A8-66F21651BE44}" destId="{FC0E0317-EF1E-4011-8F70-841EE9FD50D6}" srcOrd="1" destOrd="0" parTransId="{73EE69BA-1C23-4139-8881-A1F67615353E}" sibTransId="{B374C245-9E95-415A-BBB9-ADF143009EA4}"/>
    <dgm:cxn modelId="{81F4762E-CBF1-4B8F-AE62-2A43FEBCDD35}" type="presOf" srcId="{26F0CCEA-206D-4DB3-A41C-32689960C961}" destId="{1F203133-5160-402E-9B3C-E8CAD28F2344}" srcOrd="0" destOrd="0" presId="urn:microsoft.com/office/officeart/2005/8/layout/lProcess3"/>
    <dgm:cxn modelId="{3FDA6D62-8E37-4D17-8B8C-9E5A3646D9FA}" srcId="{FC0E0317-EF1E-4011-8F70-841EE9FD50D6}" destId="{6CA320EF-D204-45A3-BA19-BE9B8B0FDB69}" srcOrd="1" destOrd="0" parTransId="{5EED8AC2-FB8D-4962-A308-335A9BBC67B5}" sibTransId="{5E77C64A-F412-45C4-9EBE-FBCEAB7A362C}"/>
    <dgm:cxn modelId="{503D374F-17F9-42AA-9A27-3EB281C05825}" type="presOf" srcId="{907EE6BA-56CF-49C4-A451-7BCD1A4851DE}" destId="{7040817C-AC56-49D9-9CDA-9FBAB4BB3B4E}" srcOrd="0" destOrd="0" presId="urn:microsoft.com/office/officeart/2005/8/layout/lProcess3"/>
    <dgm:cxn modelId="{73B3C170-1790-461F-A4F3-B632B076A0E7}" srcId="{907EE6BA-56CF-49C4-A451-7BCD1A4851DE}" destId="{89F8A3A3-3176-45E7-AE17-47CE7C1D52E8}" srcOrd="1" destOrd="0" parTransId="{01734DA2-B8CA-41D7-A8A6-7A627AE816CC}" sibTransId="{8E62FDA2-DE48-4942-B2A8-AC03671007FF}"/>
    <dgm:cxn modelId="{2C14158F-4BCB-40FD-A6A3-9B8A2475BF3F}" srcId="{B35E73D8-F382-499C-9A98-6A2D6BBDD22B}" destId="{A310AD7B-C18D-48DD-BAF0-983F551E6A24}" srcOrd="0" destOrd="0" parTransId="{1B4C26FB-45E2-4AE5-8C56-9504211AD6C6}" sibTransId="{0719E914-118C-49B1-AA4F-1DA3BC39C3F1}"/>
    <dgm:cxn modelId="{EC446395-5C64-4378-8A21-4107B45B90BB}" type="presOf" srcId="{36BC91C6-2620-470B-A3DE-AC94D3C09E50}" destId="{5B953BE4-CE88-4C57-B7E5-93C4ED363AAB}" srcOrd="0" destOrd="0" presId="urn:microsoft.com/office/officeart/2005/8/layout/lProcess3"/>
    <dgm:cxn modelId="{901EB49B-566B-484B-8269-2C32A70275C7}" type="presOf" srcId="{A310AD7B-C18D-48DD-BAF0-983F551E6A24}" destId="{A9CF3B23-64CE-4069-8C5D-35B25E67BA15}" srcOrd="0" destOrd="0" presId="urn:microsoft.com/office/officeart/2005/8/layout/lProcess3"/>
    <dgm:cxn modelId="{0C8705DA-63D3-429B-B359-CB6EA5B07810}" srcId="{DE4FC038-C22E-4C90-81A8-66F21651BE44}" destId="{B35E73D8-F382-499C-9A98-6A2D6BBDD22B}" srcOrd="2" destOrd="0" parTransId="{2616CA89-A43E-4162-8AFB-3843532DD60D}" sibTransId="{6C92DA5C-23C8-4953-9EBA-7A5277854B43}"/>
    <dgm:cxn modelId="{D0A222EE-807E-4FDB-9B50-2D08461D061A}" type="presOf" srcId="{89F8A3A3-3176-45E7-AE17-47CE7C1D52E8}" destId="{0A3EDD98-7B50-45D4-8D25-E7F502E2BFA5}" srcOrd="0" destOrd="0" presId="urn:microsoft.com/office/officeart/2005/8/layout/lProcess3"/>
    <dgm:cxn modelId="{F89E02F4-3D32-4F3C-911F-9EF7A2EA5DC4}" type="presOf" srcId="{B35E73D8-F382-499C-9A98-6A2D6BBDD22B}" destId="{1ED0D5D7-2CF4-4E64-87BC-6BCF08B656E6}" srcOrd="0" destOrd="0" presId="urn:microsoft.com/office/officeart/2005/8/layout/lProcess3"/>
    <dgm:cxn modelId="{2BF070FC-E0E3-4697-A336-83B1BBCD0CA0}" srcId="{DE4FC038-C22E-4C90-81A8-66F21651BE44}" destId="{907EE6BA-56CF-49C4-A451-7BCD1A4851DE}" srcOrd="0" destOrd="0" parTransId="{964E020C-A111-4F54-8573-4F32D1CA3300}" sibTransId="{9F91CCC5-9208-4230-987D-922A2FA1A11F}"/>
    <dgm:cxn modelId="{A2B056FD-4D11-4EDE-8952-ADAA5C8BA1C8}" type="presOf" srcId="{FC0E0317-EF1E-4011-8F70-841EE9FD50D6}" destId="{2A7FBC48-A957-4574-B6A0-7A43B796B947}" srcOrd="0" destOrd="0" presId="urn:microsoft.com/office/officeart/2005/8/layout/lProcess3"/>
    <dgm:cxn modelId="{630FE9A1-B53B-4922-8E47-B27DE35FC87A}" type="presParOf" srcId="{DD56DC0D-4708-4266-9C62-CFBEF1A660AD}" destId="{72E1A339-9A2A-4DA2-87A1-4312CBBB0437}" srcOrd="0" destOrd="0" presId="urn:microsoft.com/office/officeart/2005/8/layout/lProcess3"/>
    <dgm:cxn modelId="{82E0C219-7F2C-4E97-B43C-6EA513E3899D}" type="presParOf" srcId="{72E1A339-9A2A-4DA2-87A1-4312CBBB0437}" destId="{7040817C-AC56-49D9-9CDA-9FBAB4BB3B4E}" srcOrd="0" destOrd="0" presId="urn:microsoft.com/office/officeart/2005/8/layout/lProcess3"/>
    <dgm:cxn modelId="{E8C50B8E-BAA1-4E9D-9162-002D7F343136}" type="presParOf" srcId="{72E1A339-9A2A-4DA2-87A1-4312CBBB0437}" destId="{D2CE6D3A-61EA-443C-AA7C-D745D3322881}" srcOrd="1" destOrd="0" presId="urn:microsoft.com/office/officeart/2005/8/layout/lProcess3"/>
    <dgm:cxn modelId="{2A3F9286-D16D-4224-BB6D-0919E3203BF9}" type="presParOf" srcId="{72E1A339-9A2A-4DA2-87A1-4312CBBB0437}" destId="{5B953BE4-CE88-4C57-B7E5-93C4ED363AAB}" srcOrd="2" destOrd="0" presId="urn:microsoft.com/office/officeart/2005/8/layout/lProcess3"/>
    <dgm:cxn modelId="{BFC0B24B-4C65-4500-BAE8-29B7CC9EA718}" type="presParOf" srcId="{72E1A339-9A2A-4DA2-87A1-4312CBBB0437}" destId="{04FCBC00-6EB9-4371-8568-5FE81EC429CF}" srcOrd="3" destOrd="0" presId="urn:microsoft.com/office/officeart/2005/8/layout/lProcess3"/>
    <dgm:cxn modelId="{FD7B8EA1-120B-435E-8428-DAF40D8DA900}" type="presParOf" srcId="{72E1A339-9A2A-4DA2-87A1-4312CBBB0437}" destId="{0A3EDD98-7B50-45D4-8D25-E7F502E2BFA5}" srcOrd="4" destOrd="0" presId="urn:microsoft.com/office/officeart/2005/8/layout/lProcess3"/>
    <dgm:cxn modelId="{134597DF-4F03-4B74-ACBB-B994AAFDCA7A}" type="presParOf" srcId="{DD56DC0D-4708-4266-9C62-CFBEF1A660AD}" destId="{E6A0424C-A6B7-4A18-B927-F7A39394EDD9}" srcOrd="1" destOrd="0" presId="urn:microsoft.com/office/officeart/2005/8/layout/lProcess3"/>
    <dgm:cxn modelId="{F799C7FC-3C76-4388-AABF-F7C8D4210E09}" type="presParOf" srcId="{DD56DC0D-4708-4266-9C62-CFBEF1A660AD}" destId="{4982A3B7-A768-4669-A2ED-77F935574B1D}" srcOrd="2" destOrd="0" presId="urn:microsoft.com/office/officeart/2005/8/layout/lProcess3"/>
    <dgm:cxn modelId="{B09E6093-F42D-4AD5-9518-5AE3B17C25D4}" type="presParOf" srcId="{4982A3B7-A768-4669-A2ED-77F935574B1D}" destId="{2A7FBC48-A957-4574-B6A0-7A43B796B947}" srcOrd="0" destOrd="0" presId="urn:microsoft.com/office/officeart/2005/8/layout/lProcess3"/>
    <dgm:cxn modelId="{E0525CE0-1EDA-498B-B34D-C05939A73202}" type="presParOf" srcId="{4982A3B7-A768-4669-A2ED-77F935574B1D}" destId="{31C86509-86D9-44EC-B329-AB2E67A6960B}" srcOrd="1" destOrd="0" presId="urn:microsoft.com/office/officeart/2005/8/layout/lProcess3"/>
    <dgm:cxn modelId="{8D9C2FAD-9F40-405B-B978-AC9E31ADF9B0}" type="presParOf" srcId="{4982A3B7-A768-4669-A2ED-77F935574B1D}" destId="{1F203133-5160-402E-9B3C-E8CAD28F2344}" srcOrd="2" destOrd="0" presId="urn:microsoft.com/office/officeart/2005/8/layout/lProcess3"/>
    <dgm:cxn modelId="{F00DE404-5124-4392-BB53-B04A53190021}" type="presParOf" srcId="{4982A3B7-A768-4669-A2ED-77F935574B1D}" destId="{F464DFBA-199B-4728-B3F1-27537FE759E8}" srcOrd="3" destOrd="0" presId="urn:microsoft.com/office/officeart/2005/8/layout/lProcess3"/>
    <dgm:cxn modelId="{FD4AFDC9-4950-4CA2-BBD5-4F92AEFA239F}" type="presParOf" srcId="{4982A3B7-A768-4669-A2ED-77F935574B1D}" destId="{569DEE76-2A66-424B-933B-4351B1F6381F}" srcOrd="4" destOrd="0" presId="urn:microsoft.com/office/officeart/2005/8/layout/lProcess3"/>
    <dgm:cxn modelId="{848DEC95-3B43-463F-91D7-3F8C553CF475}" type="presParOf" srcId="{DD56DC0D-4708-4266-9C62-CFBEF1A660AD}" destId="{66C265BD-513E-40C4-B07B-0FF02DCAB9FA}" srcOrd="3" destOrd="0" presId="urn:microsoft.com/office/officeart/2005/8/layout/lProcess3"/>
    <dgm:cxn modelId="{9527986F-B141-44DF-A61A-AFD80876D7AC}" type="presParOf" srcId="{DD56DC0D-4708-4266-9C62-CFBEF1A660AD}" destId="{6C2666A8-4070-4A5E-AA6B-3DB18A12E543}" srcOrd="4" destOrd="0" presId="urn:microsoft.com/office/officeart/2005/8/layout/lProcess3"/>
    <dgm:cxn modelId="{A47A3EF2-6D63-4FDA-88D6-41EE88BDBBD3}" type="presParOf" srcId="{6C2666A8-4070-4A5E-AA6B-3DB18A12E543}" destId="{1ED0D5D7-2CF4-4E64-87BC-6BCF08B656E6}" srcOrd="0" destOrd="0" presId="urn:microsoft.com/office/officeart/2005/8/layout/lProcess3"/>
    <dgm:cxn modelId="{CB86D0B7-79F4-4C5B-AB23-5EB22B3A91E5}" type="presParOf" srcId="{6C2666A8-4070-4A5E-AA6B-3DB18A12E543}" destId="{A06A594D-78E8-41B1-AD12-687F44E52494}" srcOrd="1" destOrd="0" presId="urn:microsoft.com/office/officeart/2005/8/layout/lProcess3"/>
    <dgm:cxn modelId="{6E5F61D6-A5D1-477A-B966-6DAF0418C461}" type="presParOf" srcId="{6C2666A8-4070-4A5E-AA6B-3DB18A12E543}" destId="{A9CF3B23-64CE-4069-8C5D-35B25E67BA15}" srcOrd="2" destOrd="0" presId="urn:microsoft.com/office/officeart/2005/8/layout/lProcess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E05279D9-CB73-4A72-AC62-56F9E98CAE77}" type="doc">
      <dgm:prSet loTypeId="urn:microsoft.com/office/officeart/2005/8/layout/process1" loCatId="process" qsTypeId="urn:microsoft.com/office/officeart/2005/8/quickstyle/simple1" qsCatId="simple" csTypeId="urn:microsoft.com/office/officeart/2005/8/colors/colorful4" csCatId="colorful" phldr="1"/>
      <dgm:spPr/>
      <dgm:t>
        <a:bodyPr/>
        <a:lstStyle/>
        <a:p>
          <a:endParaRPr lang="es-MX"/>
        </a:p>
      </dgm:t>
    </dgm:pt>
    <dgm:pt modelId="{37E8B5C8-5DFF-474D-BE2B-DB7F48A0FE96}">
      <dgm:prSet phldrT="[Texto]" custT="1"/>
      <dgm:spPr>
        <a:solidFill>
          <a:schemeClr val="accent4">
            <a:lumMod val="60000"/>
            <a:lumOff val="40000"/>
          </a:schemeClr>
        </a:solidFill>
      </dgm:spPr>
      <dgm:t>
        <a:bodyPr/>
        <a:lstStyle/>
        <a:p>
          <a:pPr algn="ctr"/>
          <a:r>
            <a:rPr lang="es-MX" sz="2400" dirty="0">
              <a:solidFill>
                <a:schemeClr val="tx1"/>
              </a:solidFill>
            </a:rPr>
            <a:t>Fundamento jurídico y atribuciones de la unidad administrativa identificada para realizar el tratamiento</a:t>
          </a:r>
          <a:r>
            <a:rPr lang="es-MX" sz="1800" dirty="0"/>
            <a:t>	</a:t>
          </a:r>
        </a:p>
      </dgm:t>
    </dgm:pt>
    <dgm:pt modelId="{9B368286-804D-496C-8301-E9438B1F0BC6}" type="parTrans" cxnId="{A963A2FA-0DF9-4664-9FCC-411733C86903}">
      <dgm:prSet/>
      <dgm:spPr/>
      <dgm:t>
        <a:bodyPr/>
        <a:lstStyle/>
        <a:p>
          <a:endParaRPr lang="es-MX"/>
        </a:p>
      </dgm:t>
    </dgm:pt>
    <dgm:pt modelId="{DA7BAE5D-31DB-438E-B8C1-A3AEDC8B498A}" type="sibTrans" cxnId="{A963A2FA-0DF9-4664-9FCC-411733C86903}">
      <dgm:prSet/>
      <dgm:spPr/>
      <dgm:t>
        <a:bodyPr/>
        <a:lstStyle/>
        <a:p>
          <a:endParaRPr lang="es-MX"/>
        </a:p>
      </dgm:t>
    </dgm:pt>
    <dgm:pt modelId="{B14804A1-AC57-4653-86A7-35B2BB8D6C4A}">
      <dgm:prSet phldrT="[Texto]" custT="1"/>
      <dgm:spPr>
        <a:solidFill>
          <a:schemeClr val="accent2">
            <a:lumMod val="60000"/>
            <a:lumOff val="40000"/>
          </a:schemeClr>
        </a:solidFill>
      </dgm:spPr>
      <dgm:t>
        <a:bodyPr/>
        <a:lstStyle/>
        <a:p>
          <a:r>
            <a:rPr lang="es-MX" sz="2400" dirty="0">
              <a:solidFill>
                <a:schemeClr val="tx1"/>
              </a:solidFill>
            </a:rPr>
            <a:t>Tipo de datos personales que se recaban</a:t>
          </a:r>
        </a:p>
        <a:p>
          <a:r>
            <a:rPr lang="es-MX" sz="2400" dirty="0">
              <a:solidFill>
                <a:schemeClr val="tx1"/>
              </a:solidFill>
            </a:rPr>
            <a:t>(datos personales sensibles)</a:t>
          </a:r>
        </a:p>
      </dgm:t>
    </dgm:pt>
    <dgm:pt modelId="{2D76C55D-C1BB-48FA-A67C-2AF80BB73C67}" type="parTrans" cxnId="{44C6F4CD-AAC9-44FA-A4A3-AAED2ADB2E2D}">
      <dgm:prSet/>
      <dgm:spPr/>
      <dgm:t>
        <a:bodyPr/>
        <a:lstStyle/>
        <a:p>
          <a:endParaRPr lang="es-MX"/>
        </a:p>
      </dgm:t>
    </dgm:pt>
    <dgm:pt modelId="{AF30825C-0FC5-4EF0-AD72-E923B1465BFE}" type="sibTrans" cxnId="{44C6F4CD-AAC9-44FA-A4A3-AAED2ADB2E2D}">
      <dgm:prSet/>
      <dgm:spPr/>
      <dgm:t>
        <a:bodyPr/>
        <a:lstStyle/>
        <a:p>
          <a:endParaRPr lang="es-MX"/>
        </a:p>
      </dgm:t>
    </dgm:pt>
    <dgm:pt modelId="{5617B94B-7EE8-4E60-8C4A-D9A6F1CAFDC1}">
      <dgm:prSet phldrT="[Texto]" custT="1"/>
      <dgm:spPr>
        <a:solidFill>
          <a:schemeClr val="tx2">
            <a:lumMod val="40000"/>
            <a:lumOff val="60000"/>
          </a:schemeClr>
        </a:solidFill>
      </dgm:spPr>
      <dgm:t>
        <a:bodyPr/>
        <a:lstStyle/>
        <a:p>
          <a:r>
            <a:rPr lang="es-MX" sz="2400" b="0" dirty="0">
              <a:solidFill>
                <a:schemeClr val="tx1"/>
              </a:solidFill>
            </a:rPr>
            <a:t>Identificar en qué tipo de formatos se recaban (Directa, Indirecta o Fuente de Acceso Público)</a:t>
          </a:r>
        </a:p>
      </dgm:t>
    </dgm:pt>
    <dgm:pt modelId="{929D4D38-9916-47B4-86F4-D4A2236FAA12}" type="parTrans" cxnId="{5D02FAEA-BFFA-466B-B1FE-998317B1CBB4}">
      <dgm:prSet/>
      <dgm:spPr/>
      <dgm:t>
        <a:bodyPr/>
        <a:lstStyle/>
        <a:p>
          <a:endParaRPr lang="es-MX"/>
        </a:p>
      </dgm:t>
    </dgm:pt>
    <dgm:pt modelId="{EB91F75C-44D7-44C9-8165-9A3EC1D0D87F}" type="sibTrans" cxnId="{5D02FAEA-BFFA-466B-B1FE-998317B1CBB4}">
      <dgm:prSet/>
      <dgm:spPr/>
      <dgm:t>
        <a:bodyPr/>
        <a:lstStyle/>
        <a:p>
          <a:endParaRPr lang="es-MX"/>
        </a:p>
      </dgm:t>
    </dgm:pt>
    <dgm:pt modelId="{90E553E5-1295-49D1-B478-6CE8D8BEBD8E}">
      <dgm:prSet custT="1"/>
      <dgm:spPr>
        <a:solidFill>
          <a:schemeClr val="accent6">
            <a:lumMod val="60000"/>
            <a:lumOff val="40000"/>
          </a:schemeClr>
        </a:solidFill>
      </dgm:spPr>
      <dgm:t>
        <a:bodyPr/>
        <a:lstStyle/>
        <a:p>
          <a:r>
            <a:rPr lang="es-MX" sz="2400" b="0" dirty="0">
              <a:solidFill>
                <a:schemeClr val="tx1"/>
              </a:solidFill>
            </a:rPr>
            <a:t>Identificar en qué tipo de formatos se almacenan los datos personales (físico o electrónico)</a:t>
          </a:r>
          <a:endParaRPr lang="es-MX" sz="2400" dirty="0">
            <a:solidFill>
              <a:schemeClr val="tx1"/>
            </a:solidFill>
          </a:endParaRPr>
        </a:p>
      </dgm:t>
    </dgm:pt>
    <dgm:pt modelId="{FFA52B48-2DC3-44EC-BAA1-033E1FBC79EE}" type="parTrans" cxnId="{7E124E28-6B4F-44AC-90E6-F11CA40C710C}">
      <dgm:prSet/>
      <dgm:spPr/>
      <dgm:t>
        <a:bodyPr/>
        <a:lstStyle/>
        <a:p>
          <a:endParaRPr lang="es-MX"/>
        </a:p>
      </dgm:t>
    </dgm:pt>
    <dgm:pt modelId="{9C29F410-34D9-48A6-8EFA-0813B8DE9C54}" type="sibTrans" cxnId="{7E124E28-6B4F-44AC-90E6-F11CA40C710C}">
      <dgm:prSet/>
      <dgm:spPr/>
      <dgm:t>
        <a:bodyPr/>
        <a:lstStyle/>
        <a:p>
          <a:endParaRPr lang="es-MX"/>
        </a:p>
      </dgm:t>
    </dgm:pt>
    <dgm:pt modelId="{B5B3FBE0-90FA-467E-A472-F22626AEE219}">
      <dgm:prSet custT="1"/>
      <dgm:spPr/>
      <dgm:t>
        <a:bodyPr/>
        <a:lstStyle/>
        <a:p>
          <a:r>
            <a:rPr lang="es-MX" sz="2400" b="0" dirty="0">
              <a:solidFill>
                <a:schemeClr val="tx1"/>
              </a:solidFill>
            </a:rPr>
            <a:t>Identificar quien tiene permiso para acceder o manejar los datos personales</a:t>
          </a:r>
        </a:p>
        <a:p>
          <a:r>
            <a:rPr lang="es-MX" sz="2400" b="0" dirty="0">
              <a:solidFill>
                <a:schemeClr val="tx1"/>
              </a:solidFill>
            </a:rPr>
            <a:t>(al interior, encargado)</a:t>
          </a:r>
        </a:p>
      </dgm:t>
    </dgm:pt>
    <dgm:pt modelId="{910F7825-25FC-4A43-921B-F5D11E833A63}" type="parTrans" cxnId="{2E64044C-5191-4F84-9B76-CAFBD114120F}">
      <dgm:prSet/>
      <dgm:spPr/>
      <dgm:t>
        <a:bodyPr/>
        <a:lstStyle/>
        <a:p>
          <a:endParaRPr lang="es-MX"/>
        </a:p>
      </dgm:t>
    </dgm:pt>
    <dgm:pt modelId="{A2ADA8C3-C0F2-428B-B56F-DB5B44438B24}" type="sibTrans" cxnId="{2E64044C-5191-4F84-9B76-CAFBD114120F}">
      <dgm:prSet custLinFactNeighborX="-28505" custLinFactNeighborY="-5883"/>
      <dgm:spPr/>
      <dgm:t>
        <a:bodyPr/>
        <a:lstStyle/>
        <a:p>
          <a:endParaRPr lang="es-MX"/>
        </a:p>
      </dgm:t>
    </dgm:pt>
    <dgm:pt modelId="{1528406D-C432-4940-8F67-C6E9CC8421B3}" type="pres">
      <dgm:prSet presAssocID="{E05279D9-CB73-4A72-AC62-56F9E98CAE77}" presName="Name0" presStyleCnt="0">
        <dgm:presLayoutVars>
          <dgm:dir/>
          <dgm:resizeHandles val="exact"/>
        </dgm:presLayoutVars>
      </dgm:prSet>
      <dgm:spPr/>
    </dgm:pt>
    <dgm:pt modelId="{92811C48-70AC-4358-8CF0-F1892F7B31A2}" type="pres">
      <dgm:prSet presAssocID="{37E8B5C8-5DFF-474D-BE2B-DB7F48A0FE96}" presName="node" presStyleLbl="node1" presStyleIdx="0" presStyleCnt="5" custScaleX="66533" custScaleY="97847" custLinFactNeighborX="14454" custLinFactNeighborY="31620">
        <dgm:presLayoutVars>
          <dgm:bulletEnabled val="1"/>
        </dgm:presLayoutVars>
      </dgm:prSet>
      <dgm:spPr/>
    </dgm:pt>
    <dgm:pt modelId="{94AA0542-860A-4A3A-9EF7-57AE4C8BB10A}" type="pres">
      <dgm:prSet presAssocID="{DA7BAE5D-31DB-438E-B8C1-A3AEDC8B498A}" presName="sibTrans" presStyleLbl="sibTrans2D1" presStyleIdx="0" presStyleCnt="4" custScaleX="164834"/>
      <dgm:spPr/>
    </dgm:pt>
    <dgm:pt modelId="{B291E9AB-B1F6-49CE-BF35-20A448BD8369}" type="pres">
      <dgm:prSet presAssocID="{DA7BAE5D-31DB-438E-B8C1-A3AEDC8B498A}" presName="connectorText" presStyleLbl="sibTrans2D1" presStyleIdx="0" presStyleCnt="4"/>
      <dgm:spPr/>
    </dgm:pt>
    <dgm:pt modelId="{9CED5247-7C8E-48AF-8D12-6A730A9A5AAA}" type="pres">
      <dgm:prSet presAssocID="{B14804A1-AC57-4653-86A7-35B2BB8D6C4A}" presName="node" presStyleLbl="node1" presStyleIdx="1" presStyleCnt="5" custScaleX="67197" custScaleY="98944" custLinFactNeighborX="-8835" custLinFactNeighborY="29726">
        <dgm:presLayoutVars>
          <dgm:bulletEnabled val="1"/>
        </dgm:presLayoutVars>
      </dgm:prSet>
      <dgm:spPr/>
    </dgm:pt>
    <dgm:pt modelId="{D487378B-A520-4FDF-9EB6-8AE37B8E0BEE}" type="pres">
      <dgm:prSet presAssocID="{AF30825C-0FC5-4EF0-AD72-E923B1465BFE}" presName="sibTrans" presStyleLbl="sibTrans2D1" presStyleIdx="1" presStyleCnt="4" custScaleX="87460" custLinFactNeighborX="9491" custLinFactNeighborY="-5383"/>
      <dgm:spPr/>
    </dgm:pt>
    <dgm:pt modelId="{10502A7D-15E8-4608-80AA-5A95FA5D1AEB}" type="pres">
      <dgm:prSet presAssocID="{AF30825C-0FC5-4EF0-AD72-E923B1465BFE}" presName="connectorText" presStyleLbl="sibTrans2D1" presStyleIdx="1" presStyleCnt="4"/>
      <dgm:spPr/>
    </dgm:pt>
    <dgm:pt modelId="{87DCDB99-78C3-4A43-B8A5-27D1ED03B3B1}" type="pres">
      <dgm:prSet presAssocID="{5617B94B-7EE8-4E60-8C4A-D9A6F1CAFDC1}" presName="node" presStyleLbl="node1" presStyleIdx="2" presStyleCnt="5" custScaleX="68629" custScaleY="105908" custLinFactNeighborX="-3130" custLinFactNeighborY="34607">
        <dgm:presLayoutVars>
          <dgm:bulletEnabled val="1"/>
        </dgm:presLayoutVars>
      </dgm:prSet>
      <dgm:spPr/>
    </dgm:pt>
    <dgm:pt modelId="{2A24A038-BA83-4C7D-AA77-71E3B2E3A0B7}" type="pres">
      <dgm:prSet presAssocID="{EB91F75C-44D7-44C9-8165-9A3EC1D0D87F}" presName="sibTrans" presStyleLbl="sibTrans2D1" presStyleIdx="2" presStyleCnt="4" custLinFactNeighborX="-28505" custLinFactNeighborY="-5883"/>
      <dgm:spPr/>
    </dgm:pt>
    <dgm:pt modelId="{27817357-D3B1-4A30-A277-ED660056CBE5}" type="pres">
      <dgm:prSet presAssocID="{EB91F75C-44D7-44C9-8165-9A3EC1D0D87F}" presName="connectorText" presStyleLbl="sibTrans2D1" presStyleIdx="2" presStyleCnt="4"/>
      <dgm:spPr/>
    </dgm:pt>
    <dgm:pt modelId="{687AE19B-3A65-4C39-9FEC-59C8A5119326}" type="pres">
      <dgm:prSet presAssocID="{90E553E5-1295-49D1-B478-6CE8D8BEBD8E}" presName="node" presStyleLbl="node1" presStyleIdx="3" presStyleCnt="5" custScaleX="69903" custScaleY="96191" custLinFactNeighborX="-35603" custLinFactNeighborY="30970">
        <dgm:presLayoutVars>
          <dgm:bulletEnabled val="1"/>
        </dgm:presLayoutVars>
      </dgm:prSet>
      <dgm:spPr/>
    </dgm:pt>
    <dgm:pt modelId="{15AEC1B7-C14A-4793-9513-57E7B9148977}" type="pres">
      <dgm:prSet presAssocID="{9C29F410-34D9-48A6-8EFA-0813B8DE9C54}" presName="sibTrans" presStyleLbl="sibTrans2D1" presStyleIdx="3" presStyleCnt="4" custLinFactNeighborX="-8503" custLinFactNeighborY="-295"/>
      <dgm:spPr/>
    </dgm:pt>
    <dgm:pt modelId="{3F86D4ED-7AD6-4440-8EBB-A1004255853D}" type="pres">
      <dgm:prSet presAssocID="{9C29F410-34D9-48A6-8EFA-0813B8DE9C54}" presName="connectorText" presStyleLbl="sibTrans2D1" presStyleIdx="3" presStyleCnt="4"/>
      <dgm:spPr/>
    </dgm:pt>
    <dgm:pt modelId="{7AC31EEA-1BD5-4A92-84E2-F41612069A2D}" type="pres">
      <dgm:prSet presAssocID="{B5B3FBE0-90FA-467E-A472-F22626AEE219}" presName="node" presStyleLbl="node1" presStyleIdx="4" presStyleCnt="5" custScaleX="90725" custScaleY="94914" custLinFactNeighborX="-41374" custLinFactNeighborY="29130">
        <dgm:presLayoutVars>
          <dgm:bulletEnabled val="1"/>
        </dgm:presLayoutVars>
      </dgm:prSet>
      <dgm:spPr/>
    </dgm:pt>
  </dgm:ptLst>
  <dgm:cxnLst>
    <dgm:cxn modelId="{FD4F490F-8E49-4116-BB41-B2F13E9D7E6F}" type="presOf" srcId="{B14804A1-AC57-4653-86A7-35B2BB8D6C4A}" destId="{9CED5247-7C8E-48AF-8D12-6A730A9A5AAA}" srcOrd="0" destOrd="0" presId="urn:microsoft.com/office/officeart/2005/8/layout/process1"/>
    <dgm:cxn modelId="{7E124E28-6B4F-44AC-90E6-F11CA40C710C}" srcId="{E05279D9-CB73-4A72-AC62-56F9E98CAE77}" destId="{90E553E5-1295-49D1-B478-6CE8D8BEBD8E}" srcOrd="3" destOrd="0" parTransId="{FFA52B48-2DC3-44EC-BAA1-033E1FBC79EE}" sibTransId="{9C29F410-34D9-48A6-8EFA-0813B8DE9C54}"/>
    <dgm:cxn modelId="{02C30339-7AA9-4722-9A86-6DA65F8C32E6}" type="presOf" srcId="{B5B3FBE0-90FA-467E-A472-F22626AEE219}" destId="{7AC31EEA-1BD5-4A92-84E2-F41612069A2D}" srcOrd="0" destOrd="0" presId="urn:microsoft.com/office/officeart/2005/8/layout/process1"/>
    <dgm:cxn modelId="{8ACEE841-A2FD-4078-98EC-8D2E43F6458C}" type="presOf" srcId="{E05279D9-CB73-4A72-AC62-56F9E98CAE77}" destId="{1528406D-C432-4940-8F67-C6E9CC8421B3}" srcOrd="0" destOrd="0" presId="urn:microsoft.com/office/officeart/2005/8/layout/process1"/>
    <dgm:cxn modelId="{61332962-2B80-4B39-8DBA-D74F98890F91}" type="presOf" srcId="{9C29F410-34D9-48A6-8EFA-0813B8DE9C54}" destId="{3F86D4ED-7AD6-4440-8EBB-A1004255853D}" srcOrd="1" destOrd="0" presId="urn:microsoft.com/office/officeart/2005/8/layout/process1"/>
    <dgm:cxn modelId="{9E660843-F0CC-439C-9B85-4B47EFC70FD6}" type="presOf" srcId="{9C29F410-34D9-48A6-8EFA-0813B8DE9C54}" destId="{15AEC1B7-C14A-4793-9513-57E7B9148977}" srcOrd="0" destOrd="0" presId="urn:microsoft.com/office/officeart/2005/8/layout/process1"/>
    <dgm:cxn modelId="{2E64044C-5191-4F84-9B76-CAFBD114120F}" srcId="{E05279D9-CB73-4A72-AC62-56F9E98CAE77}" destId="{B5B3FBE0-90FA-467E-A472-F22626AEE219}" srcOrd="4" destOrd="0" parTransId="{910F7825-25FC-4A43-921B-F5D11E833A63}" sibTransId="{A2ADA8C3-C0F2-428B-B56F-DB5B44438B24}"/>
    <dgm:cxn modelId="{414C9870-112A-4329-AA17-4D32893270CA}" type="presOf" srcId="{5617B94B-7EE8-4E60-8C4A-D9A6F1CAFDC1}" destId="{87DCDB99-78C3-4A43-B8A5-27D1ED03B3B1}" srcOrd="0" destOrd="0" presId="urn:microsoft.com/office/officeart/2005/8/layout/process1"/>
    <dgm:cxn modelId="{51B29E71-6E66-45A9-96E5-24E75113C260}" type="presOf" srcId="{EB91F75C-44D7-44C9-8165-9A3EC1D0D87F}" destId="{2A24A038-BA83-4C7D-AA77-71E3B2E3A0B7}" srcOrd="0" destOrd="0" presId="urn:microsoft.com/office/officeart/2005/8/layout/process1"/>
    <dgm:cxn modelId="{430DDE86-F0C1-42CF-9B48-4BAA31159DEF}" type="presOf" srcId="{37E8B5C8-5DFF-474D-BE2B-DB7F48A0FE96}" destId="{92811C48-70AC-4358-8CF0-F1892F7B31A2}" srcOrd="0" destOrd="0" presId="urn:microsoft.com/office/officeart/2005/8/layout/process1"/>
    <dgm:cxn modelId="{C6AAB89D-371C-4800-9823-05BBF1D61A6B}" type="presOf" srcId="{DA7BAE5D-31DB-438E-B8C1-A3AEDC8B498A}" destId="{94AA0542-860A-4A3A-9EF7-57AE4C8BB10A}" srcOrd="0" destOrd="0" presId="urn:microsoft.com/office/officeart/2005/8/layout/process1"/>
    <dgm:cxn modelId="{F9FD62B8-E38C-4F2E-B19E-A936CDA4DE4C}" type="presOf" srcId="{EB91F75C-44D7-44C9-8165-9A3EC1D0D87F}" destId="{27817357-D3B1-4A30-A277-ED660056CBE5}" srcOrd="1" destOrd="0" presId="urn:microsoft.com/office/officeart/2005/8/layout/process1"/>
    <dgm:cxn modelId="{7F6FECBD-DFE2-4152-860D-417F3F26ED26}" type="presOf" srcId="{90E553E5-1295-49D1-B478-6CE8D8BEBD8E}" destId="{687AE19B-3A65-4C39-9FEC-59C8A5119326}" srcOrd="0" destOrd="0" presId="urn:microsoft.com/office/officeart/2005/8/layout/process1"/>
    <dgm:cxn modelId="{44C6F4CD-AAC9-44FA-A4A3-AAED2ADB2E2D}" srcId="{E05279D9-CB73-4A72-AC62-56F9E98CAE77}" destId="{B14804A1-AC57-4653-86A7-35B2BB8D6C4A}" srcOrd="1" destOrd="0" parTransId="{2D76C55D-C1BB-48FA-A67C-2AF80BB73C67}" sibTransId="{AF30825C-0FC5-4EF0-AD72-E923B1465BFE}"/>
    <dgm:cxn modelId="{28637DD4-4931-4D0A-B2B9-6D37F9B96ADA}" type="presOf" srcId="{AF30825C-0FC5-4EF0-AD72-E923B1465BFE}" destId="{D487378B-A520-4FDF-9EB6-8AE37B8E0BEE}" srcOrd="0" destOrd="0" presId="urn:microsoft.com/office/officeart/2005/8/layout/process1"/>
    <dgm:cxn modelId="{69A7D3D7-7D40-4044-BC0B-BF714FB092A0}" type="presOf" srcId="{AF30825C-0FC5-4EF0-AD72-E923B1465BFE}" destId="{10502A7D-15E8-4608-80AA-5A95FA5D1AEB}" srcOrd="1" destOrd="0" presId="urn:microsoft.com/office/officeart/2005/8/layout/process1"/>
    <dgm:cxn modelId="{5D02FAEA-BFFA-466B-B1FE-998317B1CBB4}" srcId="{E05279D9-CB73-4A72-AC62-56F9E98CAE77}" destId="{5617B94B-7EE8-4E60-8C4A-D9A6F1CAFDC1}" srcOrd="2" destOrd="0" parTransId="{929D4D38-9916-47B4-86F4-D4A2236FAA12}" sibTransId="{EB91F75C-44D7-44C9-8165-9A3EC1D0D87F}"/>
    <dgm:cxn modelId="{A0FE09F7-2A81-482C-908A-18BD5C8F27BF}" type="presOf" srcId="{DA7BAE5D-31DB-438E-B8C1-A3AEDC8B498A}" destId="{B291E9AB-B1F6-49CE-BF35-20A448BD8369}" srcOrd="1" destOrd="0" presId="urn:microsoft.com/office/officeart/2005/8/layout/process1"/>
    <dgm:cxn modelId="{A963A2FA-0DF9-4664-9FCC-411733C86903}" srcId="{E05279D9-CB73-4A72-AC62-56F9E98CAE77}" destId="{37E8B5C8-5DFF-474D-BE2B-DB7F48A0FE96}" srcOrd="0" destOrd="0" parTransId="{9B368286-804D-496C-8301-E9438B1F0BC6}" sibTransId="{DA7BAE5D-31DB-438E-B8C1-A3AEDC8B498A}"/>
    <dgm:cxn modelId="{EF82A5F0-1DD5-4383-A6C5-F23F917EF7CA}" type="presParOf" srcId="{1528406D-C432-4940-8F67-C6E9CC8421B3}" destId="{92811C48-70AC-4358-8CF0-F1892F7B31A2}" srcOrd="0" destOrd="0" presId="urn:microsoft.com/office/officeart/2005/8/layout/process1"/>
    <dgm:cxn modelId="{16B69EA1-B36C-4516-96A1-FFF0706BAEFB}" type="presParOf" srcId="{1528406D-C432-4940-8F67-C6E9CC8421B3}" destId="{94AA0542-860A-4A3A-9EF7-57AE4C8BB10A}" srcOrd="1" destOrd="0" presId="urn:microsoft.com/office/officeart/2005/8/layout/process1"/>
    <dgm:cxn modelId="{B66C1F20-5FB5-46E1-8C59-80303032887E}" type="presParOf" srcId="{94AA0542-860A-4A3A-9EF7-57AE4C8BB10A}" destId="{B291E9AB-B1F6-49CE-BF35-20A448BD8369}" srcOrd="0" destOrd="0" presId="urn:microsoft.com/office/officeart/2005/8/layout/process1"/>
    <dgm:cxn modelId="{F2BDD5B3-7A22-458F-B147-BCB8C6CF72E3}" type="presParOf" srcId="{1528406D-C432-4940-8F67-C6E9CC8421B3}" destId="{9CED5247-7C8E-48AF-8D12-6A730A9A5AAA}" srcOrd="2" destOrd="0" presId="urn:microsoft.com/office/officeart/2005/8/layout/process1"/>
    <dgm:cxn modelId="{4A19B9A6-C714-4A57-AF5F-198F51DD40A1}" type="presParOf" srcId="{1528406D-C432-4940-8F67-C6E9CC8421B3}" destId="{D487378B-A520-4FDF-9EB6-8AE37B8E0BEE}" srcOrd="3" destOrd="0" presId="urn:microsoft.com/office/officeart/2005/8/layout/process1"/>
    <dgm:cxn modelId="{6245346E-522A-4C2E-B93A-FB73D8BA6524}" type="presParOf" srcId="{D487378B-A520-4FDF-9EB6-8AE37B8E0BEE}" destId="{10502A7D-15E8-4608-80AA-5A95FA5D1AEB}" srcOrd="0" destOrd="0" presId="urn:microsoft.com/office/officeart/2005/8/layout/process1"/>
    <dgm:cxn modelId="{2E584D35-C37B-4935-B4BF-57DF30BBCEDE}" type="presParOf" srcId="{1528406D-C432-4940-8F67-C6E9CC8421B3}" destId="{87DCDB99-78C3-4A43-B8A5-27D1ED03B3B1}" srcOrd="4" destOrd="0" presId="urn:microsoft.com/office/officeart/2005/8/layout/process1"/>
    <dgm:cxn modelId="{68127A41-5222-44E9-B00E-4481568D49C9}" type="presParOf" srcId="{1528406D-C432-4940-8F67-C6E9CC8421B3}" destId="{2A24A038-BA83-4C7D-AA77-71E3B2E3A0B7}" srcOrd="5" destOrd="0" presId="urn:microsoft.com/office/officeart/2005/8/layout/process1"/>
    <dgm:cxn modelId="{4701C4DC-5534-469F-84FE-B0A50EAAC10A}" type="presParOf" srcId="{2A24A038-BA83-4C7D-AA77-71E3B2E3A0B7}" destId="{27817357-D3B1-4A30-A277-ED660056CBE5}" srcOrd="0" destOrd="0" presId="urn:microsoft.com/office/officeart/2005/8/layout/process1"/>
    <dgm:cxn modelId="{7ECB0044-D9E3-4746-8CDF-2618E1187BCF}" type="presParOf" srcId="{1528406D-C432-4940-8F67-C6E9CC8421B3}" destId="{687AE19B-3A65-4C39-9FEC-59C8A5119326}" srcOrd="6" destOrd="0" presId="urn:microsoft.com/office/officeart/2005/8/layout/process1"/>
    <dgm:cxn modelId="{1DD9207A-BFDD-4996-AD87-64EEE68D8EF6}" type="presParOf" srcId="{1528406D-C432-4940-8F67-C6E9CC8421B3}" destId="{15AEC1B7-C14A-4793-9513-57E7B9148977}" srcOrd="7" destOrd="0" presId="urn:microsoft.com/office/officeart/2005/8/layout/process1"/>
    <dgm:cxn modelId="{2D2C5C47-6217-496E-8933-024B158C1D8A}" type="presParOf" srcId="{15AEC1B7-C14A-4793-9513-57E7B9148977}" destId="{3F86D4ED-7AD6-4440-8EBB-A1004255853D}" srcOrd="0" destOrd="0" presId="urn:microsoft.com/office/officeart/2005/8/layout/process1"/>
    <dgm:cxn modelId="{F251F4E4-39CF-4B19-B974-8AB3FF9EBBAF}" type="presParOf" srcId="{1528406D-C432-4940-8F67-C6E9CC8421B3}" destId="{7AC31EEA-1BD5-4A92-84E2-F41612069A2D}" srcOrd="8"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B29FCE5F-2B2F-435F-B85A-8276797B5D40}" type="doc">
      <dgm:prSet loTypeId="urn:microsoft.com/office/officeart/2005/8/layout/chevron2" loCatId="list" qsTypeId="urn:microsoft.com/office/officeart/2005/8/quickstyle/simple1" qsCatId="simple" csTypeId="urn:microsoft.com/office/officeart/2005/8/colors/colorful1" csCatId="colorful" phldr="1"/>
      <dgm:spPr/>
      <dgm:t>
        <a:bodyPr/>
        <a:lstStyle/>
        <a:p>
          <a:endParaRPr lang="es-MX"/>
        </a:p>
      </dgm:t>
    </dgm:pt>
    <dgm:pt modelId="{7809AB92-8132-495D-9DB6-1CA2B4A7F401}">
      <dgm:prSet phldrT="[Texto]"/>
      <dgm:spPr/>
      <dgm:t>
        <a:bodyPr/>
        <a:lstStyle/>
        <a:p>
          <a:endParaRPr lang="es-MX" dirty="0"/>
        </a:p>
      </dgm:t>
    </dgm:pt>
    <dgm:pt modelId="{E79CFD9C-1ED9-42F7-80AE-93494E810DD9}" type="parTrans" cxnId="{6FE019AD-621F-4260-A680-64DFCD6A4316}">
      <dgm:prSet/>
      <dgm:spPr/>
      <dgm:t>
        <a:bodyPr/>
        <a:lstStyle/>
        <a:p>
          <a:endParaRPr lang="es-MX"/>
        </a:p>
      </dgm:t>
    </dgm:pt>
    <dgm:pt modelId="{3A6CA1B3-0990-4137-BC95-E2C7E362E90D}" type="sibTrans" cxnId="{6FE019AD-621F-4260-A680-64DFCD6A4316}">
      <dgm:prSet/>
      <dgm:spPr/>
      <dgm:t>
        <a:bodyPr/>
        <a:lstStyle/>
        <a:p>
          <a:endParaRPr lang="es-MX"/>
        </a:p>
      </dgm:t>
    </dgm:pt>
    <dgm:pt modelId="{B42133E2-7DCC-4557-BD8E-AB2F9A20BD56}">
      <dgm:prSet phldrT="[Texto]" custT="1"/>
      <dgm:spPr/>
      <dgm:t>
        <a:bodyPr/>
        <a:lstStyle/>
        <a:p>
          <a:r>
            <a:rPr lang="es-MX" sz="2400" dirty="0"/>
            <a:t>Identificar a todas las personas que intervienen en el tratamiento de datos personales a lo largo de su ciclo de vida y por sistema de tratamiento</a:t>
          </a:r>
        </a:p>
      </dgm:t>
    </dgm:pt>
    <dgm:pt modelId="{1AC800E6-F8E0-4E7B-BF10-E32BB59A2684}" type="parTrans" cxnId="{B3135933-2518-4F0C-9CE0-990C0CFA8C95}">
      <dgm:prSet/>
      <dgm:spPr/>
      <dgm:t>
        <a:bodyPr/>
        <a:lstStyle/>
        <a:p>
          <a:endParaRPr lang="es-MX"/>
        </a:p>
      </dgm:t>
    </dgm:pt>
    <dgm:pt modelId="{48CB20A0-5720-4B1B-8259-ECBCA62ABCCE}" type="sibTrans" cxnId="{B3135933-2518-4F0C-9CE0-990C0CFA8C95}">
      <dgm:prSet/>
      <dgm:spPr/>
      <dgm:t>
        <a:bodyPr/>
        <a:lstStyle/>
        <a:p>
          <a:endParaRPr lang="es-MX"/>
        </a:p>
      </dgm:t>
    </dgm:pt>
    <dgm:pt modelId="{C3457067-70C1-422F-965A-7E71F86A7822}">
      <dgm:prSet phldrT="[Texto]"/>
      <dgm:spPr/>
      <dgm:t>
        <a:bodyPr/>
        <a:lstStyle/>
        <a:p>
          <a:endParaRPr lang="es-MX" dirty="0"/>
        </a:p>
      </dgm:t>
    </dgm:pt>
    <dgm:pt modelId="{9F14CC47-21E9-4FAA-B3BB-B08BD4175941}" type="parTrans" cxnId="{70E4DF53-26B6-43D9-B998-AC4E61B05A49}">
      <dgm:prSet/>
      <dgm:spPr/>
      <dgm:t>
        <a:bodyPr/>
        <a:lstStyle/>
        <a:p>
          <a:endParaRPr lang="es-MX"/>
        </a:p>
      </dgm:t>
    </dgm:pt>
    <dgm:pt modelId="{5E1B07C2-24C7-4939-BD7F-D62D0A6CC6DC}" type="sibTrans" cxnId="{70E4DF53-26B6-43D9-B998-AC4E61B05A49}">
      <dgm:prSet/>
      <dgm:spPr/>
      <dgm:t>
        <a:bodyPr/>
        <a:lstStyle/>
        <a:p>
          <a:endParaRPr lang="es-MX"/>
        </a:p>
      </dgm:t>
    </dgm:pt>
    <dgm:pt modelId="{0ECAAFAC-B8E7-4038-80DC-2A5D0461C781}">
      <dgm:prSet phldrT="[Texto]"/>
      <dgm:spPr/>
      <dgm:t>
        <a:bodyPr/>
        <a:lstStyle/>
        <a:p>
          <a:endParaRPr lang="es-MX" dirty="0"/>
        </a:p>
      </dgm:t>
    </dgm:pt>
    <dgm:pt modelId="{24F2EC47-BBC6-4F65-AB2D-A63261FD0293}" type="parTrans" cxnId="{177792D1-FFC5-43F7-818B-9B41AB35AB45}">
      <dgm:prSet/>
      <dgm:spPr/>
      <dgm:t>
        <a:bodyPr/>
        <a:lstStyle/>
        <a:p>
          <a:endParaRPr lang="es-MX"/>
        </a:p>
      </dgm:t>
    </dgm:pt>
    <dgm:pt modelId="{ADC1839F-2BF6-4AE5-9193-128723458FB5}" type="sibTrans" cxnId="{177792D1-FFC5-43F7-818B-9B41AB35AB45}">
      <dgm:prSet/>
      <dgm:spPr/>
      <dgm:t>
        <a:bodyPr/>
        <a:lstStyle/>
        <a:p>
          <a:endParaRPr lang="es-MX"/>
        </a:p>
      </dgm:t>
    </dgm:pt>
    <dgm:pt modelId="{F2B55C2F-6DCE-4A1C-A551-6951DD092853}">
      <dgm:prSet phldrT="[Texto]" custT="1"/>
      <dgm:spPr/>
      <dgm:t>
        <a:bodyPr/>
        <a:lstStyle/>
        <a:p>
          <a:r>
            <a:rPr lang="es-MX" sz="2400" b="0" i="0" dirty="0"/>
            <a:t>Definir los roles:</a:t>
          </a:r>
          <a:endParaRPr lang="es-MX" sz="2400" dirty="0"/>
        </a:p>
      </dgm:t>
    </dgm:pt>
    <dgm:pt modelId="{03BF7D8F-D9C3-4543-B675-B84539929BA3}" type="parTrans" cxnId="{23D72ABD-3A95-4971-8E18-5C15A01F5D66}">
      <dgm:prSet/>
      <dgm:spPr/>
      <dgm:t>
        <a:bodyPr/>
        <a:lstStyle/>
        <a:p>
          <a:endParaRPr lang="es-MX"/>
        </a:p>
      </dgm:t>
    </dgm:pt>
    <dgm:pt modelId="{CB755D1C-40FE-4D47-9416-0DF1D8D1549D}" type="sibTrans" cxnId="{23D72ABD-3A95-4971-8E18-5C15A01F5D66}">
      <dgm:prSet/>
      <dgm:spPr/>
      <dgm:t>
        <a:bodyPr/>
        <a:lstStyle/>
        <a:p>
          <a:endParaRPr lang="es-MX"/>
        </a:p>
      </dgm:t>
    </dgm:pt>
    <dgm:pt modelId="{D714C716-6F74-40FB-A69C-09AA9592790A}">
      <dgm:prSet/>
      <dgm:spPr/>
      <dgm:t>
        <a:bodyPr/>
        <a:lstStyle/>
        <a:p>
          <a:endParaRPr lang="es-MX" dirty="0"/>
        </a:p>
      </dgm:t>
    </dgm:pt>
    <dgm:pt modelId="{B11B00B2-932A-4782-8606-CA626E74ECA6}" type="parTrans" cxnId="{52E82A20-B9AA-4B21-A331-2BE8F1249890}">
      <dgm:prSet/>
      <dgm:spPr/>
      <dgm:t>
        <a:bodyPr/>
        <a:lstStyle/>
        <a:p>
          <a:endParaRPr lang="es-MX"/>
        </a:p>
      </dgm:t>
    </dgm:pt>
    <dgm:pt modelId="{1E36989F-C4D7-4E4C-901F-E13A270BB9B0}" type="sibTrans" cxnId="{52E82A20-B9AA-4B21-A331-2BE8F1249890}">
      <dgm:prSet/>
      <dgm:spPr/>
      <dgm:t>
        <a:bodyPr/>
        <a:lstStyle/>
        <a:p>
          <a:endParaRPr lang="es-MX"/>
        </a:p>
      </dgm:t>
    </dgm:pt>
    <dgm:pt modelId="{A4C37903-7E75-4C3D-8658-496C4A04BCBD}">
      <dgm:prSet custT="1"/>
      <dgm:spPr/>
      <dgm:t>
        <a:bodyPr/>
        <a:lstStyle/>
        <a:p>
          <a:r>
            <a:rPr lang="es-MX" sz="2400" dirty="0"/>
            <a:t>Cadena de rendición de cuentas, puesto que se establecen los cargos y funciones de cada participante el tratamiento de los datos personales y es posible asignar responsabilidades en caso de vulneraciones</a:t>
          </a:r>
        </a:p>
      </dgm:t>
    </dgm:pt>
    <dgm:pt modelId="{29478778-7269-41C1-892C-80A2901A5440}" type="parTrans" cxnId="{13F579A9-F9E6-41FC-83E6-85B96E7C7811}">
      <dgm:prSet/>
      <dgm:spPr/>
      <dgm:t>
        <a:bodyPr/>
        <a:lstStyle/>
        <a:p>
          <a:endParaRPr lang="es-MX"/>
        </a:p>
      </dgm:t>
    </dgm:pt>
    <dgm:pt modelId="{52BEF429-B74A-440E-8098-BCB4F1F04F8D}" type="sibTrans" cxnId="{13F579A9-F9E6-41FC-83E6-85B96E7C7811}">
      <dgm:prSet/>
      <dgm:spPr/>
      <dgm:t>
        <a:bodyPr/>
        <a:lstStyle/>
        <a:p>
          <a:endParaRPr lang="es-MX"/>
        </a:p>
      </dgm:t>
    </dgm:pt>
    <dgm:pt modelId="{6233E295-ED52-4099-8E0E-6124C430634E}">
      <dgm:prSet phldrT="[Texto]" custT="1"/>
      <dgm:spPr/>
      <dgm:t>
        <a:bodyPr/>
        <a:lstStyle/>
        <a:p>
          <a:r>
            <a:rPr lang="es-MX" sz="2400" dirty="0"/>
            <a:t>Definir claramente las funciones, obligaciones y responsabilidades que tiene cada puesto en el tratamiento de datos personales</a:t>
          </a:r>
        </a:p>
      </dgm:t>
    </dgm:pt>
    <dgm:pt modelId="{C146BBA1-FDA6-47A0-AC15-39CD09F58330}" type="sibTrans" cxnId="{DA050C00-B23E-41A5-98D3-FA235D147ECF}">
      <dgm:prSet/>
      <dgm:spPr/>
      <dgm:t>
        <a:bodyPr/>
        <a:lstStyle/>
        <a:p>
          <a:endParaRPr lang="es-MX"/>
        </a:p>
      </dgm:t>
    </dgm:pt>
    <dgm:pt modelId="{BB6AA9FC-EAD4-47D3-8EAA-3BCED02BE2F2}" type="parTrans" cxnId="{DA050C00-B23E-41A5-98D3-FA235D147ECF}">
      <dgm:prSet/>
      <dgm:spPr/>
      <dgm:t>
        <a:bodyPr/>
        <a:lstStyle/>
        <a:p>
          <a:endParaRPr lang="es-MX"/>
        </a:p>
      </dgm:t>
    </dgm:pt>
    <dgm:pt modelId="{12214906-6CE6-41AE-B898-0555F88A7AD8}">
      <dgm:prSet phldrT="[Texto]" custT="1"/>
      <dgm:spPr/>
      <dgm:t>
        <a:bodyPr/>
        <a:lstStyle/>
        <a:p>
          <a:r>
            <a:rPr lang="es-MX" sz="2400" b="0" i="0" dirty="0"/>
            <a:t>Persona responsable de dirigir el tratamiento (Administrador)</a:t>
          </a:r>
          <a:endParaRPr lang="es-MX" sz="2400" dirty="0"/>
        </a:p>
      </dgm:t>
    </dgm:pt>
    <dgm:pt modelId="{3A05D68A-F201-4527-A103-3DA1F83904B7}" type="parTrans" cxnId="{5B9BB18A-F0A8-41A2-867D-463541B44C98}">
      <dgm:prSet/>
      <dgm:spPr/>
      <dgm:t>
        <a:bodyPr/>
        <a:lstStyle/>
        <a:p>
          <a:endParaRPr lang="es-MX"/>
        </a:p>
      </dgm:t>
    </dgm:pt>
    <dgm:pt modelId="{E57C2C23-FD51-414E-9B80-70A8E2F13B0D}" type="sibTrans" cxnId="{5B9BB18A-F0A8-41A2-867D-463541B44C98}">
      <dgm:prSet/>
      <dgm:spPr/>
      <dgm:t>
        <a:bodyPr/>
        <a:lstStyle/>
        <a:p>
          <a:endParaRPr lang="es-MX"/>
        </a:p>
      </dgm:t>
    </dgm:pt>
    <dgm:pt modelId="{6436045F-46C0-4870-8403-E23F3A344EC6}">
      <dgm:prSet phldrT="[Texto]" custT="1"/>
      <dgm:spPr/>
      <dgm:t>
        <a:bodyPr/>
        <a:lstStyle/>
        <a:p>
          <a:r>
            <a:rPr lang="es-MX" sz="2400" b="0" i="0" dirty="0"/>
            <a:t>Persona (s) encargada (s) de ejecutarlo operativamente (Operador)</a:t>
          </a:r>
          <a:endParaRPr lang="es-MX" sz="2400" dirty="0"/>
        </a:p>
      </dgm:t>
    </dgm:pt>
    <dgm:pt modelId="{89646641-2676-49E9-91CA-BBCE7EDA700B}" type="parTrans" cxnId="{3A589A6C-5788-4D75-AE22-4EEDDB6BC40E}">
      <dgm:prSet/>
      <dgm:spPr/>
      <dgm:t>
        <a:bodyPr/>
        <a:lstStyle/>
        <a:p>
          <a:endParaRPr lang="es-MX"/>
        </a:p>
      </dgm:t>
    </dgm:pt>
    <dgm:pt modelId="{9BDCB50C-DE90-45C1-B5FA-7268B43BBE60}" type="sibTrans" cxnId="{3A589A6C-5788-4D75-AE22-4EEDDB6BC40E}">
      <dgm:prSet/>
      <dgm:spPr/>
      <dgm:t>
        <a:bodyPr/>
        <a:lstStyle/>
        <a:p>
          <a:endParaRPr lang="es-MX"/>
        </a:p>
      </dgm:t>
    </dgm:pt>
    <dgm:pt modelId="{7B026253-A705-42A5-8B37-F13787B15081}">
      <dgm:prSet phldrT="[Texto]" custT="1"/>
      <dgm:spPr/>
      <dgm:t>
        <a:bodyPr/>
        <a:lstStyle/>
        <a:p>
          <a:r>
            <a:rPr lang="es-MX" sz="2400" dirty="0"/>
            <a:t>Establecerse los perfiles y privilegios específicos (ejemplo, quienes son los usuarios de las bases de datos y cuáles son los privilegios que tienen, como visualización, modificación, descarga, eliminación o todas ellas)</a:t>
          </a:r>
        </a:p>
      </dgm:t>
    </dgm:pt>
    <dgm:pt modelId="{11BFB114-CFF3-4306-BDEE-E797E0F12624}" type="parTrans" cxnId="{D44FD66C-2F09-4BFA-841E-E1001329366B}">
      <dgm:prSet/>
      <dgm:spPr/>
      <dgm:t>
        <a:bodyPr/>
        <a:lstStyle/>
        <a:p>
          <a:endParaRPr lang="es-MX"/>
        </a:p>
      </dgm:t>
    </dgm:pt>
    <dgm:pt modelId="{1E52556A-767A-4A48-8696-647C003B16B2}" type="sibTrans" cxnId="{D44FD66C-2F09-4BFA-841E-E1001329366B}">
      <dgm:prSet/>
      <dgm:spPr/>
      <dgm:t>
        <a:bodyPr/>
        <a:lstStyle/>
        <a:p>
          <a:endParaRPr lang="es-MX"/>
        </a:p>
      </dgm:t>
    </dgm:pt>
    <dgm:pt modelId="{5E356B68-48BB-4034-8EEF-E3B23B62D9D8}" type="pres">
      <dgm:prSet presAssocID="{B29FCE5F-2B2F-435F-B85A-8276797B5D40}" presName="linearFlow" presStyleCnt="0">
        <dgm:presLayoutVars>
          <dgm:dir/>
          <dgm:animLvl val="lvl"/>
          <dgm:resizeHandles val="exact"/>
        </dgm:presLayoutVars>
      </dgm:prSet>
      <dgm:spPr/>
    </dgm:pt>
    <dgm:pt modelId="{A8ED91BA-3F24-4B59-891D-9904A8C61917}" type="pres">
      <dgm:prSet presAssocID="{7809AB92-8132-495D-9DB6-1CA2B4A7F401}" presName="composite" presStyleCnt="0"/>
      <dgm:spPr/>
    </dgm:pt>
    <dgm:pt modelId="{93E9200F-E773-4A77-ACB6-B223AB79DE05}" type="pres">
      <dgm:prSet presAssocID="{7809AB92-8132-495D-9DB6-1CA2B4A7F401}" presName="parentText" presStyleLbl="alignNode1" presStyleIdx="0" presStyleCnt="4">
        <dgm:presLayoutVars>
          <dgm:chMax val="1"/>
          <dgm:bulletEnabled val="1"/>
        </dgm:presLayoutVars>
      </dgm:prSet>
      <dgm:spPr/>
    </dgm:pt>
    <dgm:pt modelId="{93F53EE7-FFF5-45FE-827D-149C645E1AB6}" type="pres">
      <dgm:prSet presAssocID="{7809AB92-8132-495D-9DB6-1CA2B4A7F401}" presName="descendantText" presStyleLbl="alignAcc1" presStyleIdx="0" presStyleCnt="4">
        <dgm:presLayoutVars>
          <dgm:bulletEnabled val="1"/>
        </dgm:presLayoutVars>
      </dgm:prSet>
      <dgm:spPr/>
    </dgm:pt>
    <dgm:pt modelId="{E037C9D9-D412-416F-ABBD-B100DC26E577}" type="pres">
      <dgm:prSet presAssocID="{3A6CA1B3-0990-4137-BC95-E2C7E362E90D}" presName="sp" presStyleCnt="0"/>
      <dgm:spPr/>
    </dgm:pt>
    <dgm:pt modelId="{B58210B0-4572-44A6-85D6-BDCC352CD4FE}" type="pres">
      <dgm:prSet presAssocID="{C3457067-70C1-422F-965A-7E71F86A7822}" presName="composite" presStyleCnt="0"/>
      <dgm:spPr/>
    </dgm:pt>
    <dgm:pt modelId="{4D50BB9B-9698-4263-A0EE-1AB29ED3F67C}" type="pres">
      <dgm:prSet presAssocID="{C3457067-70C1-422F-965A-7E71F86A7822}" presName="parentText" presStyleLbl="alignNode1" presStyleIdx="1" presStyleCnt="4">
        <dgm:presLayoutVars>
          <dgm:chMax val="1"/>
          <dgm:bulletEnabled val="1"/>
        </dgm:presLayoutVars>
      </dgm:prSet>
      <dgm:spPr/>
    </dgm:pt>
    <dgm:pt modelId="{78F6F4DE-E003-4FB6-943F-577E8D6F3B46}" type="pres">
      <dgm:prSet presAssocID="{C3457067-70C1-422F-965A-7E71F86A7822}" presName="descendantText" presStyleLbl="alignAcc1" presStyleIdx="1" presStyleCnt="4">
        <dgm:presLayoutVars>
          <dgm:bulletEnabled val="1"/>
        </dgm:presLayoutVars>
      </dgm:prSet>
      <dgm:spPr/>
    </dgm:pt>
    <dgm:pt modelId="{91F4AEA7-49D2-4CDF-B89E-84BD3E06EEDE}" type="pres">
      <dgm:prSet presAssocID="{5E1B07C2-24C7-4939-BD7F-D62D0A6CC6DC}" presName="sp" presStyleCnt="0"/>
      <dgm:spPr/>
    </dgm:pt>
    <dgm:pt modelId="{96CA7484-26E5-4ECB-94F3-100DEB4AA38B}" type="pres">
      <dgm:prSet presAssocID="{0ECAAFAC-B8E7-4038-80DC-2A5D0461C781}" presName="composite" presStyleCnt="0"/>
      <dgm:spPr/>
    </dgm:pt>
    <dgm:pt modelId="{C1649AE3-46C0-4222-AC4A-3ED04EEE4C94}" type="pres">
      <dgm:prSet presAssocID="{0ECAAFAC-B8E7-4038-80DC-2A5D0461C781}" presName="parentText" presStyleLbl="alignNode1" presStyleIdx="2" presStyleCnt="4">
        <dgm:presLayoutVars>
          <dgm:chMax val="1"/>
          <dgm:bulletEnabled val="1"/>
        </dgm:presLayoutVars>
      </dgm:prSet>
      <dgm:spPr/>
    </dgm:pt>
    <dgm:pt modelId="{46D852D8-268D-460F-A680-264DA8C64641}" type="pres">
      <dgm:prSet presAssocID="{0ECAAFAC-B8E7-4038-80DC-2A5D0461C781}" presName="descendantText" presStyleLbl="alignAcc1" presStyleIdx="2" presStyleCnt="4" custScaleY="146819">
        <dgm:presLayoutVars>
          <dgm:bulletEnabled val="1"/>
        </dgm:presLayoutVars>
      </dgm:prSet>
      <dgm:spPr/>
    </dgm:pt>
    <dgm:pt modelId="{C6AF1777-343C-41F3-9B90-D797BC3F9F9D}" type="pres">
      <dgm:prSet presAssocID="{ADC1839F-2BF6-4AE5-9193-128723458FB5}" presName="sp" presStyleCnt="0"/>
      <dgm:spPr/>
    </dgm:pt>
    <dgm:pt modelId="{158B5440-B8FF-4F27-913D-1CE8176DD331}" type="pres">
      <dgm:prSet presAssocID="{D714C716-6F74-40FB-A69C-09AA9592790A}" presName="composite" presStyleCnt="0"/>
      <dgm:spPr/>
    </dgm:pt>
    <dgm:pt modelId="{A3169FB3-94BB-4E4C-9CB9-3BC97C2CB6CB}" type="pres">
      <dgm:prSet presAssocID="{D714C716-6F74-40FB-A69C-09AA9592790A}" presName="parentText" presStyleLbl="alignNode1" presStyleIdx="3" presStyleCnt="4">
        <dgm:presLayoutVars>
          <dgm:chMax val="1"/>
          <dgm:bulletEnabled val="1"/>
        </dgm:presLayoutVars>
      </dgm:prSet>
      <dgm:spPr/>
    </dgm:pt>
    <dgm:pt modelId="{13799D77-B4DF-467F-9708-E616C4E011A5}" type="pres">
      <dgm:prSet presAssocID="{D714C716-6F74-40FB-A69C-09AA9592790A}" presName="descendantText" presStyleLbl="alignAcc1" presStyleIdx="3" presStyleCnt="4">
        <dgm:presLayoutVars>
          <dgm:bulletEnabled val="1"/>
        </dgm:presLayoutVars>
      </dgm:prSet>
      <dgm:spPr/>
    </dgm:pt>
  </dgm:ptLst>
  <dgm:cxnLst>
    <dgm:cxn modelId="{DA050C00-B23E-41A5-98D3-FA235D147ECF}" srcId="{C3457067-70C1-422F-965A-7E71F86A7822}" destId="{6233E295-ED52-4099-8E0E-6124C430634E}" srcOrd="0" destOrd="0" parTransId="{BB6AA9FC-EAD4-47D3-8EAA-3BCED02BE2F2}" sibTransId="{C146BBA1-FDA6-47A0-AC15-39CD09F58330}"/>
    <dgm:cxn modelId="{0B193300-A726-4EE2-B634-C005D55F9520}" type="presOf" srcId="{D714C716-6F74-40FB-A69C-09AA9592790A}" destId="{A3169FB3-94BB-4E4C-9CB9-3BC97C2CB6CB}" srcOrd="0" destOrd="0" presId="urn:microsoft.com/office/officeart/2005/8/layout/chevron2"/>
    <dgm:cxn modelId="{C851AD0F-D8F1-4451-8CD0-C370E2759EB1}" type="presOf" srcId="{0ECAAFAC-B8E7-4038-80DC-2A5D0461C781}" destId="{C1649AE3-46C0-4222-AC4A-3ED04EEE4C94}" srcOrd="0" destOrd="0" presId="urn:microsoft.com/office/officeart/2005/8/layout/chevron2"/>
    <dgm:cxn modelId="{52E82A20-B9AA-4B21-A331-2BE8F1249890}" srcId="{B29FCE5F-2B2F-435F-B85A-8276797B5D40}" destId="{D714C716-6F74-40FB-A69C-09AA9592790A}" srcOrd="3" destOrd="0" parTransId="{B11B00B2-932A-4782-8606-CA626E74ECA6}" sibTransId="{1E36989F-C4D7-4E4C-901F-E13A270BB9B0}"/>
    <dgm:cxn modelId="{B3135933-2518-4F0C-9CE0-990C0CFA8C95}" srcId="{7809AB92-8132-495D-9DB6-1CA2B4A7F401}" destId="{B42133E2-7DCC-4557-BD8E-AB2F9A20BD56}" srcOrd="0" destOrd="0" parTransId="{1AC800E6-F8E0-4E7B-BF10-E32BB59A2684}" sibTransId="{48CB20A0-5720-4B1B-8259-ECBCA62ABCCE}"/>
    <dgm:cxn modelId="{0A2F104B-7A0E-43FB-9A36-610D5F4B5F3C}" type="presOf" srcId="{7809AB92-8132-495D-9DB6-1CA2B4A7F401}" destId="{93E9200F-E773-4A77-ACB6-B223AB79DE05}" srcOrd="0" destOrd="0" presId="urn:microsoft.com/office/officeart/2005/8/layout/chevron2"/>
    <dgm:cxn modelId="{3A589A6C-5788-4D75-AE22-4EEDDB6BC40E}" srcId="{0ECAAFAC-B8E7-4038-80DC-2A5D0461C781}" destId="{6436045F-46C0-4870-8403-E23F3A344EC6}" srcOrd="2" destOrd="0" parTransId="{89646641-2676-49E9-91CA-BBCE7EDA700B}" sibTransId="{9BDCB50C-DE90-45C1-B5FA-7268B43BBE60}"/>
    <dgm:cxn modelId="{D44FD66C-2F09-4BFA-841E-E1001329366B}" srcId="{0ECAAFAC-B8E7-4038-80DC-2A5D0461C781}" destId="{7B026253-A705-42A5-8B37-F13787B15081}" srcOrd="3" destOrd="0" parTransId="{11BFB114-CFF3-4306-BDEE-E797E0F12624}" sibTransId="{1E52556A-767A-4A48-8696-647C003B16B2}"/>
    <dgm:cxn modelId="{70E4DF53-26B6-43D9-B998-AC4E61B05A49}" srcId="{B29FCE5F-2B2F-435F-B85A-8276797B5D40}" destId="{C3457067-70C1-422F-965A-7E71F86A7822}" srcOrd="1" destOrd="0" parTransId="{9F14CC47-21E9-4FAA-B3BB-B08BD4175941}" sibTransId="{5E1B07C2-24C7-4939-BD7F-D62D0A6CC6DC}"/>
    <dgm:cxn modelId="{5B9BB18A-F0A8-41A2-867D-463541B44C98}" srcId="{0ECAAFAC-B8E7-4038-80DC-2A5D0461C781}" destId="{12214906-6CE6-41AE-B898-0555F88A7AD8}" srcOrd="1" destOrd="0" parTransId="{3A05D68A-F201-4527-A103-3DA1F83904B7}" sibTransId="{E57C2C23-FD51-414E-9B80-70A8E2F13B0D}"/>
    <dgm:cxn modelId="{422BEC8C-634B-4533-895A-3F4F49B12727}" type="presOf" srcId="{7B026253-A705-42A5-8B37-F13787B15081}" destId="{46D852D8-268D-460F-A680-264DA8C64641}" srcOrd="0" destOrd="3" presId="urn:microsoft.com/office/officeart/2005/8/layout/chevron2"/>
    <dgm:cxn modelId="{13F579A9-F9E6-41FC-83E6-85B96E7C7811}" srcId="{D714C716-6F74-40FB-A69C-09AA9592790A}" destId="{A4C37903-7E75-4C3D-8658-496C4A04BCBD}" srcOrd="0" destOrd="0" parTransId="{29478778-7269-41C1-892C-80A2901A5440}" sibTransId="{52BEF429-B74A-440E-8098-BCB4F1F04F8D}"/>
    <dgm:cxn modelId="{6FE019AD-621F-4260-A680-64DFCD6A4316}" srcId="{B29FCE5F-2B2F-435F-B85A-8276797B5D40}" destId="{7809AB92-8132-495D-9DB6-1CA2B4A7F401}" srcOrd="0" destOrd="0" parTransId="{E79CFD9C-1ED9-42F7-80AE-93494E810DD9}" sibTransId="{3A6CA1B3-0990-4137-BC95-E2C7E362E90D}"/>
    <dgm:cxn modelId="{CAA589BC-381F-4961-9A11-8CDB27B51D33}" type="presOf" srcId="{F2B55C2F-6DCE-4A1C-A551-6951DD092853}" destId="{46D852D8-268D-460F-A680-264DA8C64641}" srcOrd="0" destOrd="0" presId="urn:microsoft.com/office/officeart/2005/8/layout/chevron2"/>
    <dgm:cxn modelId="{23D72ABD-3A95-4971-8E18-5C15A01F5D66}" srcId="{0ECAAFAC-B8E7-4038-80DC-2A5D0461C781}" destId="{F2B55C2F-6DCE-4A1C-A551-6951DD092853}" srcOrd="0" destOrd="0" parTransId="{03BF7D8F-D9C3-4543-B675-B84539929BA3}" sibTransId="{CB755D1C-40FE-4D47-9416-0DF1D8D1549D}"/>
    <dgm:cxn modelId="{70A95AC2-CC9B-47D4-BEB5-EDCF92D43753}" type="presOf" srcId="{12214906-6CE6-41AE-B898-0555F88A7AD8}" destId="{46D852D8-268D-460F-A680-264DA8C64641}" srcOrd="0" destOrd="1" presId="urn:microsoft.com/office/officeart/2005/8/layout/chevron2"/>
    <dgm:cxn modelId="{CEEF92C4-3FB2-40EC-99FD-DC5F2C74772E}" type="presOf" srcId="{C3457067-70C1-422F-965A-7E71F86A7822}" destId="{4D50BB9B-9698-4263-A0EE-1AB29ED3F67C}" srcOrd="0" destOrd="0" presId="urn:microsoft.com/office/officeart/2005/8/layout/chevron2"/>
    <dgm:cxn modelId="{177792D1-FFC5-43F7-818B-9B41AB35AB45}" srcId="{B29FCE5F-2B2F-435F-B85A-8276797B5D40}" destId="{0ECAAFAC-B8E7-4038-80DC-2A5D0461C781}" srcOrd="2" destOrd="0" parTransId="{24F2EC47-BBC6-4F65-AB2D-A63261FD0293}" sibTransId="{ADC1839F-2BF6-4AE5-9193-128723458FB5}"/>
    <dgm:cxn modelId="{FB9DAFD3-F7F9-4F5B-AF9F-F2F23E4F4DD8}" type="presOf" srcId="{B42133E2-7DCC-4557-BD8E-AB2F9A20BD56}" destId="{93F53EE7-FFF5-45FE-827D-149C645E1AB6}" srcOrd="0" destOrd="0" presId="urn:microsoft.com/office/officeart/2005/8/layout/chevron2"/>
    <dgm:cxn modelId="{6605F8D4-15CE-4DF8-8F9A-E0CDC671BA56}" type="presOf" srcId="{6233E295-ED52-4099-8E0E-6124C430634E}" destId="{78F6F4DE-E003-4FB6-943F-577E8D6F3B46}" srcOrd="0" destOrd="0" presId="urn:microsoft.com/office/officeart/2005/8/layout/chevron2"/>
    <dgm:cxn modelId="{CD2B87E0-22C5-4240-A6A3-52134140B992}" type="presOf" srcId="{A4C37903-7E75-4C3D-8658-496C4A04BCBD}" destId="{13799D77-B4DF-467F-9708-E616C4E011A5}" srcOrd="0" destOrd="0" presId="urn:microsoft.com/office/officeart/2005/8/layout/chevron2"/>
    <dgm:cxn modelId="{9BE967E5-BA85-4735-8144-12E34257FDC1}" type="presOf" srcId="{B29FCE5F-2B2F-435F-B85A-8276797B5D40}" destId="{5E356B68-48BB-4034-8EEF-E3B23B62D9D8}" srcOrd="0" destOrd="0" presId="urn:microsoft.com/office/officeart/2005/8/layout/chevron2"/>
    <dgm:cxn modelId="{7230AEF7-4C00-4486-9415-772F0BFECA1A}" type="presOf" srcId="{6436045F-46C0-4870-8403-E23F3A344EC6}" destId="{46D852D8-268D-460F-A680-264DA8C64641}" srcOrd="0" destOrd="2" presId="urn:microsoft.com/office/officeart/2005/8/layout/chevron2"/>
    <dgm:cxn modelId="{CA78F935-A673-45AB-B384-FEC868A64F14}" type="presParOf" srcId="{5E356B68-48BB-4034-8EEF-E3B23B62D9D8}" destId="{A8ED91BA-3F24-4B59-891D-9904A8C61917}" srcOrd="0" destOrd="0" presId="urn:microsoft.com/office/officeart/2005/8/layout/chevron2"/>
    <dgm:cxn modelId="{28AE7E05-A1A2-4EF4-8570-A77DFEF6A701}" type="presParOf" srcId="{A8ED91BA-3F24-4B59-891D-9904A8C61917}" destId="{93E9200F-E773-4A77-ACB6-B223AB79DE05}" srcOrd="0" destOrd="0" presId="urn:microsoft.com/office/officeart/2005/8/layout/chevron2"/>
    <dgm:cxn modelId="{44AF0092-909C-4474-8E08-C95ACEDA2D9A}" type="presParOf" srcId="{A8ED91BA-3F24-4B59-891D-9904A8C61917}" destId="{93F53EE7-FFF5-45FE-827D-149C645E1AB6}" srcOrd="1" destOrd="0" presId="urn:microsoft.com/office/officeart/2005/8/layout/chevron2"/>
    <dgm:cxn modelId="{70F6763D-62BD-4A36-AF47-C235BC9F5C3E}" type="presParOf" srcId="{5E356B68-48BB-4034-8EEF-E3B23B62D9D8}" destId="{E037C9D9-D412-416F-ABBD-B100DC26E577}" srcOrd="1" destOrd="0" presId="urn:microsoft.com/office/officeart/2005/8/layout/chevron2"/>
    <dgm:cxn modelId="{FDD05439-F9F0-48A7-821F-BB5A4873E96A}" type="presParOf" srcId="{5E356B68-48BB-4034-8EEF-E3B23B62D9D8}" destId="{B58210B0-4572-44A6-85D6-BDCC352CD4FE}" srcOrd="2" destOrd="0" presId="urn:microsoft.com/office/officeart/2005/8/layout/chevron2"/>
    <dgm:cxn modelId="{281CCD6F-BC61-4A5B-A073-7F4B62D1ED0F}" type="presParOf" srcId="{B58210B0-4572-44A6-85D6-BDCC352CD4FE}" destId="{4D50BB9B-9698-4263-A0EE-1AB29ED3F67C}" srcOrd="0" destOrd="0" presId="urn:microsoft.com/office/officeart/2005/8/layout/chevron2"/>
    <dgm:cxn modelId="{24A582A9-AE4B-4B2F-B3D3-9279E70EACEC}" type="presParOf" srcId="{B58210B0-4572-44A6-85D6-BDCC352CD4FE}" destId="{78F6F4DE-E003-4FB6-943F-577E8D6F3B46}" srcOrd="1" destOrd="0" presId="urn:microsoft.com/office/officeart/2005/8/layout/chevron2"/>
    <dgm:cxn modelId="{FD64A7EF-F2A4-4895-9911-212D60EB764C}" type="presParOf" srcId="{5E356B68-48BB-4034-8EEF-E3B23B62D9D8}" destId="{91F4AEA7-49D2-4CDF-B89E-84BD3E06EEDE}" srcOrd="3" destOrd="0" presId="urn:microsoft.com/office/officeart/2005/8/layout/chevron2"/>
    <dgm:cxn modelId="{05F3A325-0166-4F56-8A22-3A851A54428F}" type="presParOf" srcId="{5E356B68-48BB-4034-8EEF-E3B23B62D9D8}" destId="{96CA7484-26E5-4ECB-94F3-100DEB4AA38B}" srcOrd="4" destOrd="0" presId="urn:microsoft.com/office/officeart/2005/8/layout/chevron2"/>
    <dgm:cxn modelId="{7ED566EB-9EF2-4F72-AAB5-CBB3DB2FCE47}" type="presParOf" srcId="{96CA7484-26E5-4ECB-94F3-100DEB4AA38B}" destId="{C1649AE3-46C0-4222-AC4A-3ED04EEE4C94}" srcOrd="0" destOrd="0" presId="urn:microsoft.com/office/officeart/2005/8/layout/chevron2"/>
    <dgm:cxn modelId="{553842C2-5E95-4664-9EB2-B5003927DDC4}" type="presParOf" srcId="{96CA7484-26E5-4ECB-94F3-100DEB4AA38B}" destId="{46D852D8-268D-460F-A680-264DA8C64641}" srcOrd="1" destOrd="0" presId="urn:microsoft.com/office/officeart/2005/8/layout/chevron2"/>
    <dgm:cxn modelId="{3867F84D-7882-4F39-96BF-44B2C0338A90}" type="presParOf" srcId="{5E356B68-48BB-4034-8EEF-E3B23B62D9D8}" destId="{C6AF1777-343C-41F3-9B90-D797BC3F9F9D}" srcOrd="5" destOrd="0" presId="urn:microsoft.com/office/officeart/2005/8/layout/chevron2"/>
    <dgm:cxn modelId="{56CC21C1-EADD-44CD-9B0C-B237A06EBCCD}" type="presParOf" srcId="{5E356B68-48BB-4034-8EEF-E3B23B62D9D8}" destId="{158B5440-B8FF-4F27-913D-1CE8176DD331}" srcOrd="6" destOrd="0" presId="urn:microsoft.com/office/officeart/2005/8/layout/chevron2"/>
    <dgm:cxn modelId="{84867595-334E-47B3-A9C8-F2A24254CEF0}" type="presParOf" srcId="{158B5440-B8FF-4F27-913D-1CE8176DD331}" destId="{A3169FB3-94BB-4E4C-9CB9-3BC97C2CB6CB}" srcOrd="0" destOrd="0" presId="urn:microsoft.com/office/officeart/2005/8/layout/chevron2"/>
    <dgm:cxn modelId="{87EF61DF-0581-4EF2-A509-D97CC8DC6E42}" type="presParOf" srcId="{158B5440-B8FF-4F27-913D-1CE8176DD331}" destId="{13799D77-B4DF-467F-9708-E616C4E011A5}"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4AA6D532-621D-4B74-B396-8CBD6AA1D50E}" type="doc">
      <dgm:prSet loTypeId="urn:microsoft.com/office/officeart/2005/8/layout/radial4" loCatId="relationship" qsTypeId="urn:microsoft.com/office/officeart/2005/8/quickstyle/simple1" qsCatId="simple" csTypeId="urn:microsoft.com/office/officeart/2005/8/colors/colorful1" csCatId="colorful" phldr="1"/>
      <dgm:spPr/>
      <dgm:t>
        <a:bodyPr/>
        <a:lstStyle/>
        <a:p>
          <a:endParaRPr lang="es-MX"/>
        </a:p>
      </dgm:t>
    </dgm:pt>
    <dgm:pt modelId="{5D534018-C4FC-44B7-86AB-39C8CA6E7DDC}">
      <dgm:prSet phldrT="[Texto]"/>
      <dgm:spPr>
        <a:solidFill>
          <a:schemeClr val="accent5">
            <a:lumMod val="40000"/>
            <a:lumOff val="60000"/>
          </a:schemeClr>
        </a:solidFill>
      </dgm:spPr>
      <dgm:t>
        <a:bodyPr/>
        <a:lstStyle/>
        <a:p>
          <a:r>
            <a:rPr lang="es-MX" b="1" dirty="0">
              <a:solidFill>
                <a:schemeClr val="tx1"/>
              </a:solidFill>
            </a:rPr>
            <a:t>ANÁLISIS DE RIESGOS</a:t>
          </a:r>
        </a:p>
      </dgm:t>
    </dgm:pt>
    <dgm:pt modelId="{19D98FA9-2FCF-4B05-BDF7-452B045A874F}" type="parTrans" cxnId="{3ECCA308-67CC-4C56-88FE-175C667C82BB}">
      <dgm:prSet/>
      <dgm:spPr/>
      <dgm:t>
        <a:bodyPr/>
        <a:lstStyle/>
        <a:p>
          <a:endParaRPr lang="es-MX"/>
        </a:p>
      </dgm:t>
    </dgm:pt>
    <dgm:pt modelId="{1408E349-CBE9-467E-AC62-440AA02BFF08}" type="sibTrans" cxnId="{3ECCA308-67CC-4C56-88FE-175C667C82BB}">
      <dgm:prSet/>
      <dgm:spPr/>
      <dgm:t>
        <a:bodyPr/>
        <a:lstStyle/>
        <a:p>
          <a:endParaRPr lang="es-MX"/>
        </a:p>
      </dgm:t>
    </dgm:pt>
    <dgm:pt modelId="{B3BA5AA5-8D6A-4652-B678-401A02837C2E}">
      <dgm:prSet phldrT="[Texto]"/>
      <dgm:spPr>
        <a:solidFill>
          <a:schemeClr val="accent2">
            <a:lumMod val="40000"/>
            <a:lumOff val="60000"/>
          </a:schemeClr>
        </a:solidFill>
      </dgm:spPr>
      <dgm:t>
        <a:bodyPr/>
        <a:lstStyle/>
        <a:p>
          <a:r>
            <a:rPr lang="es-MX" b="0" i="0" dirty="0">
              <a:solidFill>
                <a:schemeClr val="tx1"/>
              </a:solidFill>
            </a:rPr>
            <a:t>Proceso sistemático para conocer y determinar la magnitud de los riesgos a los que se encuentran expuestos los DP y los recursos involucrados en su tratamiento</a:t>
          </a:r>
          <a:endParaRPr lang="es-MX" dirty="0">
            <a:solidFill>
              <a:schemeClr val="tx1"/>
            </a:solidFill>
          </a:endParaRPr>
        </a:p>
      </dgm:t>
    </dgm:pt>
    <dgm:pt modelId="{D46B8CAB-8DD6-4469-BFA2-F68816635F86}" type="parTrans" cxnId="{D2333DDD-D44E-4273-BEA9-5FDA24A65AA1}">
      <dgm:prSet/>
      <dgm:spPr/>
      <dgm:t>
        <a:bodyPr/>
        <a:lstStyle/>
        <a:p>
          <a:endParaRPr lang="es-MX"/>
        </a:p>
      </dgm:t>
    </dgm:pt>
    <dgm:pt modelId="{6877E663-219C-44DB-B56C-44669D99CF64}" type="sibTrans" cxnId="{D2333DDD-D44E-4273-BEA9-5FDA24A65AA1}">
      <dgm:prSet/>
      <dgm:spPr/>
      <dgm:t>
        <a:bodyPr/>
        <a:lstStyle/>
        <a:p>
          <a:endParaRPr lang="es-MX"/>
        </a:p>
      </dgm:t>
    </dgm:pt>
    <dgm:pt modelId="{688BA139-992C-4170-8DF1-C997CCA0098E}" type="pres">
      <dgm:prSet presAssocID="{4AA6D532-621D-4B74-B396-8CBD6AA1D50E}" presName="cycle" presStyleCnt="0">
        <dgm:presLayoutVars>
          <dgm:chMax val="1"/>
          <dgm:dir/>
          <dgm:animLvl val="ctr"/>
          <dgm:resizeHandles val="exact"/>
        </dgm:presLayoutVars>
      </dgm:prSet>
      <dgm:spPr/>
    </dgm:pt>
    <dgm:pt modelId="{37520945-3928-4313-AAA4-8990C15A0AB8}" type="pres">
      <dgm:prSet presAssocID="{5D534018-C4FC-44B7-86AB-39C8CA6E7DDC}" presName="centerShape" presStyleLbl="node0" presStyleIdx="0" presStyleCnt="1" custLinFactNeighborX="-54159" custLinFactNeighborY="-40374"/>
      <dgm:spPr/>
    </dgm:pt>
    <dgm:pt modelId="{787B1FBC-6CA3-4D62-A24E-CC67FA4E09E2}" type="pres">
      <dgm:prSet presAssocID="{D46B8CAB-8DD6-4469-BFA2-F68816635F86}" presName="parTrans" presStyleLbl="bgSibTrans2D1" presStyleIdx="0" presStyleCnt="1" custLinFactNeighborX="-12476" custLinFactNeighborY="11916"/>
      <dgm:spPr/>
    </dgm:pt>
    <dgm:pt modelId="{482A8BDD-7A4D-4194-BDE0-3DA4536D45CE}" type="pres">
      <dgm:prSet presAssocID="{B3BA5AA5-8D6A-4652-B678-401A02837C2E}" presName="node" presStyleLbl="node1" presStyleIdx="0" presStyleCnt="1" custScaleX="140909" custScaleY="142126" custRadScaleRad="101926" custRadScaleInc="37294">
        <dgm:presLayoutVars>
          <dgm:bulletEnabled val="1"/>
        </dgm:presLayoutVars>
      </dgm:prSet>
      <dgm:spPr/>
    </dgm:pt>
  </dgm:ptLst>
  <dgm:cxnLst>
    <dgm:cxn modelId="{3ECCA308-67CC-4C56-88FE-175C667C82BB}" srcId="{4AA6D532-621D-4B74-B396-8CBD6AA1D50E}" destId="{5D534018-C4FC-44B7-86AB-39C8CA6E7DDC}" srcOrd="0" destOrd="0" parTransId="{19D98FA9-2FCF-4B05-BDF7-452B045A874F}" sibTransId="{1408E349-CBE9-467E-AC62-440AA02BFF08}"/>
    <dgm:cxn modelId="{2340281E-81A4-4C6E-B8CD-CB096379E660}" type="presOf" srcId="{5D534018-C4FC-44B7-86AB-39C8CA6E7DDC}" destId="{37520945-3928-4313-AAA4-8990C15A0AB8}" srcOrd="0" destOrd="0" presId="urn:microsoft.com/office/officeart/2005/8/layout/radial4"/>
    <dgm:cxn modelId="{723D134E-B6D6-4B5C-B9FA-44D658247874}" type="presOf" srcId="{B3BA5AA5-8D6A-4652-B678-401A02837C2E}" destId="{482A8BDD-7A4D-4194-BDE0-3DA4536D45CE}" srcOrd="0" destOrd="0" presId="urn:microsoft.com/office/officeart/2005/8/layout/radial4"/>
    <dgm:cxn modelId="{191D8097-860E-4C37-8A42-015202BEDC83}" type="presOf" srcId="{4AA6D532-621D-4B74-B396-8CBD6AA1D50E}" destId="{688BA139-992C-4170-8DF1-C997CCA0098E}" srcOrd="0" destOrd="0" presId="urn:microsoft.com/office/officeart/2005/8/layout/radial4"/>
    <dgm:cxn modelId="{CBB55FD5-9264-471E-82C0-74B5574DC9C2}" type="presOf" srcId="{D46B8CAB-8DD6-4469-BFA2-F68816635F86}" destId="{787B1FBC-6CA3-4D62-A24E-CC67FA4E09E2}" srcOrd="0" destOrd="0" presId="urn:microsoft.com/office/officeart/2005/8/layout/radial4"/>
    <dgm:cxn modelId="{D2333DDD-D44E-4273-BEA9-5FDA24A65AA1}" srcId="{5D534018-C4FC-44B7-86AB-39C8CA6E7DDC}" destId="{B3BA5AA5-8D6A-4652-B678-401A02837C2E}" srcOrd="0" destOrd="0" parTransId="{D46B8CAB-8DD6-4469-BFA2-F68816635F86}" sibTransId="{6877E663-219C-44DB-B56C-44669D99CF64}"/>
    <dgm:cxn modelId="{B7EF09ED-1233-4651-85DF-D0CD70892109}" type="presParOf" srcId="{688BA139-992C-4170-8DF1-C997CCA0098E}" destId="{37520945-3928-4313-AAA4-8990C15A0AB8}" srcOrd="0" destOrd="0" presId="urn:microsoft.com/office/officeart/2005/8/layout/radial4"/>
    <dgm:cxn modelId="{AB014150-A710-4087-B764-A2F072486424}" type="presParOf" srcId="{688BA139-992C-4170-8DF1-C997CCA0098E}" destId="{787B1FBC-6CA3-4D62-A24E-CC67FA4E09E2}" srcOrd="1" destOrd="0" presId="urn:microsoft.com/office/officeart/2005/8/layout/radial4"/>
    <dgm:cxn modelId="{43B23361-2DF9-4236-AC07-C0B0B221427A}" type="presParOf" srcId="{688BA139-992C-4170-8DF1-C997CCA0098E}" destId="{482A8BDD-7A4D-4194-BDE0-3DA4536D45CE}" srcOrd="2"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0102FF29-F27B-492C-BA78-6D17E1E977F0}" type="doc">
      <dgm:prSet loTypeId="urn:microsoft.com/office/officeart/2005/8/layout/list1" loCatId="list" qsTypeId="urn:microsoft.com/office/officeart/2005/8/quickstyle/simple1" qsCatId="simple" csTypeId="urn:microsoft.com/office/officeart/2005/8/colors/colorful3" csCatId="colorful" phldr="1"/>
      <dgm:spPr/>
      <dgm:t>
        <a:bodyPr/>
        <a:lstStyle/>
        <a:p>
          <a:endParaRPr lang="es-MX"/>
        </a:p>
      </dgm:t>
    </dgm:pt>
    <dgm:pt modelId="{4D6783A0-4EA4-49A4-96D0-0DCE7670E116}">
      <dgm:prSet phldrT="[Texto]" custT="1"/>
      <dgm:spPr/>
      <dgm:t>
        <a:bodyPr/>
        <a:lstStyle/>
        <a:p>
          <a:r>
            <a:rPr lang="es-MX" sz="3000" b="1" dirty="0">
              <a:solidFill>
                <a:schemeClr val="tx1"/>
              </a:solidFill>
            </a:rPr>
            <a:t>ACTIVOS</a:t>
          </a:r>
        </a:p>
        <a:p>
          <a:r>
            <a:rPr lang="es-MX" sz="3000" dirty="0">
              <a:solidFill>
                <a:schemeClr val="tx1"/>
              </a:solidFill>
            </a:rPr>
            <a:t>A) Información: datos personales</a:t>
          </a:r>
        </a:p>
        <a:p>
          <a:r>
            <a:rPr lang="es-MX" sz="3000" dirty="0">
              <a:solidFill>
                <a:schemeClr val="tx1"/>
              </a:solidFill>
            </a:rPr>
            <a:t>B) Apoyo: elementos físicos o infraestructura que soporta la información </a:t>
          </a:r>
        </a:p>
      </dgm:t>
    </dgm:pt>
    <dgm:pt modelId="{EC4D2395-8107-400E-8D1B-C58F65B6F990}" type="parTrans" cxnId="{5C8E8EDA-3DE2-4732-B96B-3E777AEB7A3D}">
      <dgm:prSet/>
      <dgm:spPr/>
      <dgm:t>
        <a:bodyPr/>
        <a:lstStyle/>
        <a:p>
          <a:endParaRPr lang="es-MX"/>
        </a:p>
      </dgm:t>
    </dgm:pt>
    <dgm:pt modelId="{1AC7B155-5CCD-4514-9A27-33444BE45605}" type="sibTrans" cxnId="{5C8E8EDA-3DE2-4732-B96B-3E777AEB7A3D}">
      <dgm:prSet/>
      <dgm:spPr/>
      <dgm:t>
        <a:bodyPr/>
        <a:lstStyle/>
        <a:p>
          <a:endParaRPr lang="es-MX"/>
        </a:p>
      </dgm:t>
    </dgm:pt>
    <dgm:pt modelId="{48ED0C3D-51C4-4CF7-80E2-763AC4296FF7}">
      <dgm:prSet phldrT="[Texto]" custT="1"/>
      <dgm:spPr/>
      <dgm:t>
        <a:bodyPr/>
        <a:lstStyle/>
        <a:p>
          <a:r>
            <a:rPr lang="es-MX" sz="3000" b="1" dirty="0">
              <a:solidFill>
                <a:schemeClr val="tx1"/>
              </a:solidFill>
            </a:rPr>
            <a:t>VULNERABILIDADES </a:t>
          </a:r>
        </a:p>
        <a:p>
          <a:r>
            <a:rPr lang="es-ES" sz="3000" dirty="0">
              <a:solidFill>
                <a:schemeClr val="tx1"/>
              </a:solidFill>
            </a:rPr>
            <a:t>Debilidades de seguridad que puede ser explotada por una o más amenazas. (Riesgo)</a:t>
          </a:r>
          <a:endParaRPr lang="es-MX" sz="2500" dirty="0">
            <a:solidFill>
              <a:schemeClr val="tx1"/>
            </a:solidFill>
          </a:endParaRPr>
        </a:p>
      </dgm:t>
    </dgm:pt>
    <dgm:pt modelId="{54996F27-A6DE-42B9-AB03-513ABDA5A701}" type="parTrans" cxnId="{38961347-44D7-4A34-8796-B46343E73713}">
      <dgm:prSet/>
      <dgm:spPr/>
      <dgm:t>
        <a:bodyPr/>
        <a:lstStyle/>
        <a:p>
          <a:endParaRPr lang="es-MX"/>
        </a:p>
      </dgm:t>
    </dgm:pt>
    <dgm:pt modelId="{F2279056-EB65-4E49-BF66-6782E8DE326E}" type="sibTrans" cxnId="{38961347-44D7-4A34-8796-B46343E73713}">
      <dgm:prSet/>
      <dgm:spPr/>
      <dgm:t>
        <a:bodyPr/>
        <a:lstStyle/>
        <a:p>
          <a:endParaRPr lang="es-MX"/>
        </a:p>
      </dgm:t>
    </dgm:pt>
    <dgm:pt modelId="{8F6DA392-BF98-41F3-A92E-E6F98568C6D5}">
      <dgm:prSet phldrT="[Texto]" custT="1"/>
      <dgm:spPr/>
      <dgm:t>
        <a:bodyPr/>
        <a:lstStyle/>
        <a:p>
          <a:r>
            <a:rPr lang="es-MX" sz="3000" b="1" dirty="0">
              <a:solidFill>
                <a:schemeClr val="tx1"/>
              </a:solidFill>
            </a:rPr>
            <a:t>IMPACTO </a:t>
          </a:r>
        </a:p>
        <a:p>
          <a:r>
            <a:rPr lang="es-MX" sz="3000" dirty="0">
              <a:solidFill>
                <a:schemeClr val="tx1"/>
              </a:solidFill>
            </a:rPr>
            <a:t>Medida del grado de daño a los activos </a:t>
          </a:r>
        </a:p>
      </dgm:t>
    </dgm:pt>
    <dgm:pt modelId="{0ACD07DB-8956-42C8-880A-AAAC01CF1451}" type="parTrans" cxnId="{C92DA033-4460-4254-899D-D363130D5F98}">
      <dgm:prSet/>
      <dgm:spPr/>
      <dgm:t>
        <a:bodyPr/>
        <a:lstStyle/>
        <a:p>
          <a:endParaRPr lang="es-MX"/>
        </a:p>
      </dgm:t>
    </dgm:pt>
    <dgm:pt modelId="{40C3B13A-B495-4CFE-8DFF-5E22B394F27D}" type="sibTrans" cxnId="{C92DA033-4460-4254-899D-D363130D5F98}">
      <dgm:prSet/>
      <dgm:spPr/>
      <dgm:t>
        <a:bodyPr/>
        <a:lstStyle/>
        <a:p>
          <a:endParaRPr lang="es-MX"/>
        </a:p>
      </dgm:t>
    </dgm:pt>
    <dgm:pt modelId="{EB4D34DB-1744-4405-91AC-59CA423A03F2}">
      <dgm:prSet phldrT="[Texto]"/>
      <dgm:spPr/>
      <dgm:t>
        <a:bodyPr/>
        <a:lstStyle/>
        <a:p>
          <a:endParaRPr lang="es-MX" b="1" dirty="0">
            <a:solidFill>
              <a:schemeClr val="tx1"/>
            </a:solidFill>
          </a:endParaRPr>
        </a:p>
        <a:p>
          <a:r>
            <a:rPr lang="es-MX" b="1" dirty="0">
              <a:solidFill>
                <a:schemeClr val="tx1"/>
              </a:solidFill>
            </a:rPr>
            <a:t>AMENAZAS</a:t>
          </a:r>
        </a:p>
        <a:p>
          <a:r>
            <a:rPr lang="es-MX" b="0" dirty="0">
              <a:solidFill>
                <a:schemeClr val="tx1"/>
              </a:solidFill>
            </a:rPr>
            <a:t>Eventos que pueden causar daño, lo que puede pasar.</a:t>
          </a:r>
        </a:p>
        <a:p>
          <a:endParaRPr lang="es-MX" dirty="0">
            <a:solidFill>
              <a:schemeClr val="tx1"/>
            </a:solidFill>
          </a:endParaRPr>
        </a:p>
      </dgm:t>
    </dgm:pt>
    <dgm:pt modelId="{0EA450CA-B7C0-474B-87B1-A40D8ACBD282}" type="parTrans" cxnId="{7CEFA56F-FF51-46CD-B3FB-5A7D41C4E7A9}">
      <dgm:prSet/>
      <dgm:spPr/>
      <dgm:t>
        <a:bodyPr/>
        <a:lstStyle/>
        <a:p>
          <a:endParaRPr lang="es-MX"/>
        </a:p>
      </dgm:t>
    </dgm:pt>
    <dgm:pt modelId="{9D6EA385-0329-4AEE-B3D0-8B4ECFB186B5}" type="sibTrans" cxnId="{7CEFA56F-FF51-46CD-B3FB-5A7D41C4E7A9}">
      <dgm:prSet/>
      <dgm:spPr/>
      <dgm:t>
        <a:bodyPr/>
        <a:lstStyle/>
        <a:p>
          <a:endParaRPr lang="es-MX"/>
        </a:p>
      </dgm:t>
    </dgm:pt>
    <dgm:pt modelId="{6CF8CEAD-B0F8-43D0-B6D3-B559E755523F}" type="pres">
      <dgm:prSet presAssocID="{0102FF29-F27B-492C-BA78-6D17E1E977F0}" presName="linear" presStyleCnt="0">
        <dgm:presLayoutVars>
          <dgm:dir/>
          <dgm:animLvl val="lvl"/>
          <dgm:resizeHandles val="exact"/>
        </dgm:presLayoutVars>
      </dgm:prSet>
      <dgm:spPr/>
    </dgm:pt>
    <dgm:pt modelId="{E1C1B43D-D2D6-4690-8A16-973A56BD21DF}" type="pres">
      <dgm:prSet presAssocID="{4D6783A0-4EA4-49A4-96D0-0DCE7670E116}" presName="parentLin" presStyleCnt="0"/>
      <dgm:spPr/>
    </dgm:pt>
    <dgm:pt modelId="{C30E30EA-5BB4-474E-AD5B-BB2BA8C620E1}" type="pres">
      <dgm:prSet presAssocID="{4D6783A0-4EA4-49A4-96D0-0DCE7670E116}" presName="parentLeftMargin" presStyleLbl="node1" presStyleIdx="0" presStyleCnt="4"/>
      <dgm:spPr/>
    </dgm:pt>
    <dgm:pt modelId="{7D4B0526-90E6-46EC-B8BA-3E9F25CB9D8C}" type="pres">
      <dgm:prSet presAssocID="{4D6783A0-4EA4-49A4-96D0-0DCE7670E116}" presName="parentText" presStyleLbl="node1" presStyleIdx="0" presStyleCnt="4" custScaleX="142857" custScaleY="214929">
        <dgm:presLayoutVars>
          <dgm:chMax val="0"/>
          <dgm:bulletEnabled val="1"/>
        </dgm:presLayoutVars>
      </dgm:prSet>
      <dgm:spPr/>
    </dgm:pt>
    <dgm:pt modelId="{56AA225C-1291-4FCA-8ADA-1D11DE755B81}" type="pres">
      <dgm:prSet presAssocID="{4D6783A0-4EA4-49A4-96D0-0DCE7670E116}" presName="negativeSpace" presStyleCnt="0"/>
      <dgm:spPr/>
    </dgm:pt>
    <dgm:pt modelId="{9A6B5A19-4E38-4B14-B64F-BF261007C774}" type="pres">
      <dgm:prSet presAssocID="{4D6783A0-4EA4-49A4-96D0-0DCE7670E116}" presName="childText" presStyleLbl="conFgAcc1" presStyleIdx="0" presStyleCnt="4">
        <dgm:presLayoutVars>
          <dgm:bulletEnabled val="1"/>
        </dgm:presLayoutVars>
      </dgm:prSet>
      <dgm:spPr/>
    </dgm:pt>
    <dgm:pt modelId="{C8DDAD00-0174-49F4-A441-80A5903321FE}" type="pres">
      <dgm:prSet presAssocID="{1AC7B155-5CCD-4514-9A27-33444BE45605}" presName="spaceBetweenRectangles" presStyleCnt="0"/>
      <dgm:spPr/>
    </dgm:pt>
    <dgm:pt modelId="{EE7A64E1-8242-4419-BD4C-35B7540F6A6E}" type="pres">
      <dgm:prSet presAssocID="{EB4D34DB-1744-4405-91AC-59CA423A03F2}" presName="parentLin" presStyleCnt="0"/>
      <dgm:spPr/>
    </dgm:pt>
    <dgm:pt modelId="{1EED01B7-0EFD-42CA-9C2B-958B06017158}" type="pres">
      <dgm:prSet presAssocID="{EB4D34DB-1744-4405-91AC-59CA423A03F2}" presName="parentLeftMargin" presStyleLbl="node1" presStyleIdx="0" presStyleCnt="4" custScaleX="142857" custScaleY="85829"/>
      <dgm:spPr/>
    </dgm:pt>
    <dgm:pt modelId="{44886FC8-0463-454D-8D82-14D3D5ED84F7}" type="pres">
      <dgm:prSet presAssocID="{EB4D34DB-1744-4405-91AC-59CA423A03F2}" presName="parentText" presStyleLbl="node1" presStyleIdx="1" presStyleCnt="4" custScaleX="142857" custScaleY="161670">
        <dgm:presLayoutVars>
          <dgm:chMax val="0"/>
          <dgm:bulletEnabled val="1"/>
        </dgm:presLayoutVars>
      </dgm:prSet>
      <dgm:spPr/>
    </dgm:pt>
    <dgm:pt modelId="{91A6FA04-9376-453C-B1DD-31A4B4147280}" type="pres">
      <dgm:prSet presAssocID="{EB4D34DB-1744-4405-91AC-59CA423A03F2}" presName="negativeSpace" presStyleCnt="0"/>
      <dgm:spPr/>
    </dgm:pt>
    <dgm:pt modelId="{3262531E-4121-462A-941E-B0588D1D752D}" type="pres">
      <dgm:prSet presAssocID="{EB4D34DB-1744-4405-91AC-59CA423A03F2}" presName="childText" presStyleLbl="conFgAcc1" presStyleIdx="1" presStyleCnt="4">
        <dgm:presLayoutVars>
          <dgm:bulletEnabled val="1"/>
        </dgm:presLayoutVars>
      </dgm:prSet>
      <dgm:spPr/>
    </dgm:pt>
    <dgm:pt modelId="{8CCD48BD-2D31-408C-B5BE-09354E8C5530}" type="pres">
      <dgm:prSet presAssocID="{9D6EA385-0329-4AEE-B3D0-8B4ECFB186B5}" presName="spaceBetweenRectangles" presStyleCnt="0"/>
      <dgm:spPr/>
    </dgm:pt>
    <dgm:pt modelId="{D407F7B5-D71F-4018-90DC-C7203A8BED33}" type="pres">
      <dgm:prSet presAssocID="{48ED0C3D-51C4-4CF7-80E2-763AC4296FF7}" presName="parentLin" presStyleCnt="0"/>
      <dgm:spPr/>
    </dgm:pt>
    <dgm:pt modelId="{DAC94C97-75CB-4095-BB13-E1711E95D3DF}" type="pres">
      <dgm:prSet presAssocID="{48ED0C3D-51C4-4CF7-80E2-763AC4296FF7}" presName="parentLeftMargin" presStyleLbl="node1" presStyleIdx="1" presStyleCnt="4"/>
      <dgm:spPr/>
    </dgm:pt>
    <dgm:pt modelId="{A38C802A-EC2F-4FBC-BDD1-E5EF722C7B6A}" type="pres">
      <dgm:prSet presAssocID="{48ED0C3D-51C4-4CF7-80E2-763AC4296FF7}" presName="parentText" presStyleLbl="node1" presStyleIdx="2" presStyleCnt="4" custScaleX="142857" custScaleY="189183" custLinFactNeighborX="-21905" custLinFactNeighborY="-1091">
        <dgm:presLayoutVars>
          <dgm:chMax val="0"/>
          <dgm:bulletEnabled val="1"/>
        </dgm:presLayoutVars>
      </dgm:prSet>
      <dgm:spPr/>
    </dgm:pt>
    <dgm:pt modelId="{62EC0AB2-4738-42E9-B8B3-41E676B1EB5A}" type="pres">
      <dgm:prSet presAssocID="{48ED0C3D-51C4-4CF7-80E2-763AC4296FF7}" presName="negativeSpace" presStyleCnt="0"/>
      <dgm:spPr/>
    </dgm:pt>
    <dgm:pt modelId="{BED6150A-6B87-4E59-86F8-2A2515CD1F1B}" type="pres">
      <dgm:prSet presAssocID="{48ED0C3D-51C4-4CF7-80E2-763AC4296FF7}" presName="childText" presStyleLbl="conFgAcc1" presStyleIdx="2" presStyleCnt="4">
        <dgm:presLayoutVars>
          <dgm:bulletEnabled val="1"/>
        </dgm:presLayoutVars>
      </dgm:prSet>
      <dgm:spPr/>
    </dgm:pt>
    <dgm:pt modelId="{7C4AA1FF-1DFD-4301-8936-A22188972CB3}" type="pres">
      <dgm:prSet presAssocID="{F2279056-EB65-4E49-BF66-6782E8DE326E}" presName="spaceBetweenRectangles" presStyleCnt="0"/>
      <dgm:spPr/>
    </dgm:pt>
    <dgm:pt modelId="{3B344310-260B-4612-8A63-4B20563CF581}" type="pres">
      <dgm:prSet presAssocID="{8F6DA392-BF98-41F3-A92E-E6F98568C6D5}" presName="parentLin" presStyleCnt="0"/>
      <dgm:spPr/>
    </dgm:pt>
    <dgm:pt modelId="{C86C1B45-C3B5-4E58-8F2A-2938EF97D6F4}" type="pres">
      <dgm:prSet presAssocID="{8F6DA392-BF98-41F3-A92E-E6F98568C6D5}" presName="parentLeftMargin" presStyleLbl="node1" presStyleIdx="2" presStyleCnt="4"/>
      <dgm:spPr/>
    </dgm:pt>
    <dgm:pt modelId="{6BFC0A74-480A-40DE-88A4-CC54B5F00DC8}" type="pres">
      <dgm:prSet presAssocID="{8F6DA392-BF98-41F3-A92E-E6F98568C6D5}" presName="parentText" presStyleLbl="node1" presStyleIdx="3" presStyleCnt="4" custScaleX="142857" custScaleY="147741">
        <dgm:presLayoutVars>
          <dgm:chMax val="0"/>
          <dgm:bulletEnabled val="1"/>
        </dgm:presLayoutVars>
      </dgm:prSet>
      <dgm:spPr/>
    </dgm:pt>
    <dgm:pt modelId="{B832B5F0-EB32-4C10-86AC-1E9DB77C20C6}" type="pres">
      <dgm:prSet presAssocID="{8F6DA392-BF98-41F3-A92E-E6F98568C6D5}" presName="negativeSpace" presStyleCnt="0"/>
      <dgm:spPr/>
    </dgm:pt>
    <dgm:pt modelId="{95750D9B-DFFD-4814-8B65-DEC253C2626C}" type="pres">
      <dgm:prSet presAssocID="{8F6DA392-BF98-41F3-A92E-E6F98568C6D5}" presName="childText" presStyleLbl="conFgAcc1" presStyleIdx="3" presStyleCnt="4" custLinFactNeighborX="-6250" custLinFactNeighborY="-4831">
        <dgm:presLayoutVars>
          <dgm:bulletEnabled val="1"/>
        </dgm:presLayoutVars>
      </dgm:prSet>
      <dgm:spPr/>
    </dgm:pt>
  </dgm:ptLst>
  <dgm:cxnLst>
    <dgm:cxn modelId="{C92DA033-4460-4254-899D-D363130D5F98}" srcId="{0102FF29-F27B-492C-BA78-6D17E1E977F0}" destId="{8F6DA392-BF98-41F3-A92E-E6F98568C6D5}" srcOrd="3" destOrd="0" parTransId="{0ACD07DB-8956-42C8-880A-AAAC01CF1451}" sibTransId="{40C3B13A-B495-4CFE-8DFF-5E22B394F27D}"/>
    <dgm:cxn modelId="{38961347-44D7-4A34-8796-B46343E73713}" srcId="{0102FF29-F27B-492C-BA78-6D17E1E977F0}" destId="{48ED0C3D-51C4-4CF7-80E2-763AC4296FF7}" srcOrd="2" destOrd="0" parTransId="{54996F27-A6DE-42B9-AB03-513ABDA5A701}" sibTransId="{F2279056-EB65-4E49-BF66-6782E8DE326E}"/>
    <dgm:cxn modelId="{B8CCC448-C5FF-4E13-B08E-2E9E434F7DAE}" type="presOf" srcId="{8F6DA392-BF98-41F3-A92E-E6F98568C6D5}" destId="{C86C1B45-C3B5-4E58-8F2A-2938EF97D6F4}" srcOrd="0" destOrd="0" presId="urn:microsoft.com/office/officeart/2005/8/layout/list1"/>
    <dgm:cxn modelId="{7CEFA56F-FF51-46CD-B3FB-5A7D41C4E7A9}" srcId="{0102FF29-F27B-492C-BA78-6D17E1E977F0}" destId="{EB4D34DB-1744-4405-91AC-59CA423A03F2}" srcOrd="1" destOrd="0" parTransId="{0EA450CA-B7C0-474B-87B1-A40D8ACBD282}" sibTransId="{9D6EA385-0329-4AEE-B3D0-8B4ECFB186B5}"/>
    <dgm:cxn modelId="{98876A80-62E1-424D-BFD4-3B0AE1A80C2C}" type="presOf" srcId="{4D6783A0-4EA4-49A4-96D0-0DCE7670E116}" destId="{7D4B0526-90E6-46EC-B8BA-3E9F25CB9D8C}" srcOrd="1" destOrd="0" presId="urn:microsoft.com/office/officeart/2005/8/layout/list1"/>
    <dgm:cxn modelId="{CD857585-8B21-4871-8102-2CF6D0F095C4}" type="presOf" srcId="{48ED0C3D-51C4-4CF7-80E2-763AC4296FF7}" destId="{DAC94C97-75CB-4095-BB13-E1711E95D3DF}" srcOrd="0" destOrd="0" presId="urn:microsoft.com/office/officeart/2005/8/layout/list1"/>
    <dgm:cxn modelId="{473A0D86-8E60-4407-AA5E-C971BF6D1085}" type="presOf" srcId="{EB4D34DB-1744-4405-91AC-59CA423A03F2}" destId="{1EED01B7-0EFD-42CA-9C2B-958B06017158}" srcOrd="0" destOrd="0" presId="urn:microsoft.com/office/officeart/2005/8/layout/list1"/>
    <dgm:cxn modelId="{2B362786-8BBC-4A0B-85AF-1983DB2490FE}" type="presOf" srcId="{4D6783A0-4EA4-49A4-96D0-0DCE7670E116}" destId="{C30E30EA-5BB4-474E-AD5B-BB2BA8C620E1}" srcOrd="0" destOrd="0" presId="urn:microsoft.com/office/officeart/2005/8/layout/list1"/>
    <dgm:cxn modelId="{3B53FACE-F556-4C06-85F6-8B5FA40CA0DC}" type="presOf" srcId="{0102FF29-F27B-492C-BA78-6D17E1E977F0}" destId="{6CF8CEAD-B0F8-43D0-B6D3-B559E755523F}" srcOrd="0" destOrd="0" presId="urn:microsoft.com/office/officeart/2005/8/layout/list1"/>
    <dgm:cxn modelId="{5C8E8EDA-3DE2-4732-B96B-3E777AEB7A3D}" srcId="{0102FF29-F27B-492C-BA78-6D17E1E977F0}" destId="{4D6783A0-4EA4-49A4-96D0-0DCE7670E116}" srcOrd="0" destOrd="0" parTransId="{EC4D2395-8107-400E-8D1B-C58F65B6F990}" sibTransId="{1AC7B155-5CCD-4514-9A27-33444BE45605}"/>
    <dgm:cxn modelId="{92CE3DE3-1CC6-4A3C-B962-AE1F7F75D955}" type="presOf" srcId="{48ED0C3D-51C4-4CF7-80E2-763AC4296FF7}" destId="{A38C802A-EC2F-4FBC-BDD1-E5EF722C7B6A}" srcOrd="1" destOrd="0" presId="urn:microsoft.com/office/officeart/2005/8/layout/list1"/>
    <dgm:cxn modelId="{2E1268E4-83B1-49E8-A453-7624C18A882E}" type="presOf" srcId="{EB4D34DB-1744-4405-91AC-59CA423A03F2}" destId="{44886FC8-0463-454D-8D82-14D3D5ED84F7}" srcOrd="1" destOrd="0" presId="urn:microsoft.com/office/officeart/2005/8/layout/list1"/>
    <dgm:cxn modelId="{A90EC5EF-5C86-4774-9F7D-DA30E0FA5518}" type="presOf" srcId="{8F6DA392-BF98-41F3-A92E-E6F98568C6D5}" destId="{6BFC0A74-480A-40DE-88A4-CC54B5F00DC8}" srcOrd="1" destOrd="0" presId="urn:microsoft.com/office/officeart/2005/8/layout/list1"/>
    <dgm:cxn modelId="{77B61B7F-98AF-4989-B4F2-D2F279D3AE56}" type="presParOf" srcId="{6CF8CEAD-B0F8-43D0-B6D3-B559E755523F}" destId="{E1C1B43D-D2D6-4690-8A16-973A56BD21DF}" srcOrd="0" destOrd="0" presId="urn:microsoft.com/office/officeart/2005/8/layout/list1"/>
    <dgm:cxn modelId="{21622A8C-BEA9-4412-BFBA-9D04107584CF}" type="presParOf" srcId="{E1C1B43D-D2D6-4690-8A16-973A56BD21DF}" destId="{C30E30EA-5BB4-474E-AD5B-BB2BA8C620E1}" srcOrd="0" destOrd="0" presId="urn:microsoft.com/office/officeart/2005/8/layout/list1"/>
    <dgm:cxn modelId="{A0BF84A9-C9CA-484F-B4F3-6F34D4864E55}" type="presParOf" srcId="{E1C1B43D-D2D6-4690-8A16-973A56BD21DF}" destId="{7D4B0526-90E6-46EC-B8BA-3E9F25CB9D8C}" srcOrd="1" destOrd="0" presId="urn:microsoft.com/office/officeart/2005/8/layout/list1"/>
    <dgm:cxn modelId="{5DE27F57-D362-4723-9A5E-BABBC887AE96}" type="presParOf" srcId="{6CF8CEAD-B0F8-43D0-B6D3-B559E755523F}" destId="{56AA225C-1291-4FCA-8ADA-1D11DE755B81}" srcOrd="1" destOrd="0" presId="urn:microsoft.com/office/officeart/2005/8/layout/list1"/>
    <dgm:cxn modelId="{D79599CC-238B-4C96-BABE-C2D7E23368EC}" type="presParOf" srcId="{6CF8CEAD-B0F8-43D0-B6D3-B559E755523F}" destId="{9A6B5A19-4E38-4B14-B64F-BF261007C774}" srcOrd="2" destOrd="0" presId="urn:microsoft.com/office/officeart/2005/8/layout/list1"/>
    <dgm:cxn modelId="{ADB3884F-08E5-4616-9250-807AF734F2F0}" type="presParOf" srcId="{6CF8CEAD-B0F8-43D0-B6D3-B559E755523F}" destId="{C8DDAD00-0174-49F4-A441-80A5903321FE}" srcOrd="3" destOrd="0" presId="urn:microsoft.com/office/officeart/2005/8/layout/list1"/>
    <dgm:cxn modelId="{A2DE3452-106A-4FDD-9058-E2EA66F72080}" type="presParOf" srcId="{6CF8CEAD-B0F8-43D0-B6D3-B559E755523F}" destId="{EE7A64E1-8242-4419-BD4C-35B7540F6A6E}" srcOrd="4" destOrd="0" presId="urn:microsoft.com/office/officeart/2005/8/layout/list1"/>
    <dgm:cxn modelId="{8FFE3C34-2299-41ED-B93E-FEA814600177}" type="presParOf" srcId="{EE7A64E1-8242-4419-BD4C-35B7540F6A6E}" destId="{1EED01B7-0EFD-42CA-9C2B-958B06017158}" srcOrd="0" destOrd="0" presId="urn:microsoft.com/office/officeart/2005/8/layout/list1"/>
    <dgm:cxn modelId="{F525E174-09AF-4D12-80E6-6095083C9C70}" type="presParOf" srcId="{EE7A64E1-8242-4419-BD4C-35B7540F6A6E}" destId="{44886FC8-0463-454D-8D82-14D3D5ED84F7}" srcOrd="1" destOrd="0" presId="urn:microsoft.com/office/officeart/2005/8/layout/list1"/>
    <dgm:cxn modelId="{F01D4781-6CE8-4B6D-8741-899D05656453}" type="presParOf" srcId="{6CF8CEAD-B0F8-43D0-B6D3-B559E755523F}" destId="{91A6FA04-9376-453C-B1DD-31A4B4147280}" srcOrd="5" destOrd="0" presId="urn:microsoft.com/office/officeart/2005/8/layout/list1"/>
    <dgm:cxn modelId="{B5F2A1DE-894F-4A2A-9154-C77F6BC55829}" type="presParOf" srcId="{6CF8CEAD-B0F8-43D0-B6D3-B559E755523F}" destId="{3262531E-4121-462A-941E-B0588D1D752D}" srcOrd="6" destOrd="0" presId="urn:microsoft.com/office/officeart/2005/8/layout/list1"/>
    <dgm:cxn modelId="{54AD3995-F1F1-4AFD-B56A-27E5322219CD}" type="presParOf" srcId="{6CF8CEAD-B0F8-43D0-B6D3-B559E755523F}" destId="{8CCD48BD-2D31-408C-B5BE-09354E8C5530}" srcOrd="7" destOrd="0" presId="urn:microsoft.com/office/officeart/2005/8/layout/list1"/>
    <dgm:cxn modelId="{F1F0E7D5-0D1B-4D51-9EF3-DA38CF977E8F}" type="presParOf" srcId="{6CF8CEAD-B0F8-43D0-B6D3-B559E755523F}" destId="{D407F7B5-D71F-4018-90DC-C7203A8BED33}" srcOrd="8" destOrd="0" presId="urn:microsoft.com/office/officeart/2005/8/layout/list1"/>
    <dgm:cxn modelId="{24A90866-0BB2-4A2A-BDEF-5CB9361FE56F}" type="presParOf" srcId="{D407F7B5-D71F-4018-90DC-C7203A8BED33}" destId="{DAC94C97-75CB-4095-BB13-E1711E95D3DF}" srcOrd="0" destOrd="0" presId="urn:microsoft.com/office/officeart/2005/8/layout/list1"/>
    <dgm:cxn modelId="{ABB1FB89-095F-45D1-9373-1372E2DD27D0}" type="presParOf" srcId="{D407F7B5-D71F-4018-90DC-C7203A8BED33}" destId="{A38C802A-EC2F-4FBC-BDD1-E5EF722C7B6A}" srcOrd="1" destOrd="0" presId="urn:microsoft.com/office/officeart/2005/8/layout/list1"/>
    <dgm:cxn modelId="{8A53D097-7F73-40AB-A68D-3FC3BE6224AD}" type="presParOf" srcId="{6CF8CEAD-B0F8-43D0-B6D3-B559E755523F}" destId="{62EC0AB2-4738-42E9-B8B3-41E676B1EB5A}" srcOrd="9" destOrd="0" presId="urn:microsoft.com/office/officeart/2005/8/layout/list1"/>
    <dgm:cxn modelId="{A31F6324-4099-444B-B067-145538A20EEF}" type="presParOf" srcId="{6CF8CEAD-B0F8-43D0-B6D3-B559E755523F}" destId="{BED6150A-6B87-4E59-86F8-2A2515CD1F1B}" srcOrd="10" destOrd="0" presId="urn:microsoft.com/office/officeart/2005/8/layout/list1"/>
    <dgm:cxn modelId="{F59E3337-D074-4079-8D85-AA6D8836F394}" type="presParOf" srcId="{6CF8CEAD-B0F8-43D0-B6D3-B559E755523F}" destId="{7C4AA1FF-1DFD-4301-8936-A22188972CB3}" srcOrd="11" destOrd="0" presId="urn:microsoft.com/office/officeart/2005/8/layout/list1"/>
    <dgm:cxn modelId="{3351F08C-7A66-4CEE-AA10-C0D8A61C6680}" type="presParOf" srcId="{6CF8CEAD-B0F8-43D0-B6D3-B559E755523F}" destId="{3B344310-260B-4612-8A63-4B20563CF581}" srcOrd="12" destOrd="0" presId="urn:microsoft.com/office/officeart/2005/8/layout/list1"/>
    <dgm:cxn modelId="{3A6E1677-7512-4E28-91EA-3A0B8669A52B}" type="presParOf" srcId="{3B344310-260B-4612-8A63-4B20563CF581}" destId="{C86C1B45-C3B5-4E58-8F2A-2938EF97D6F4}" srcOrd="0" destOrd="0" presId="urn:microsoft.com/office/officeart/2005/8/layout/list1"/>
    <dgm:cxn modelId="{9259AE7C-7E2C-4738-9059-188EFAE69088}" type="presParOf" srcId="{3B344310-260B-4612-8A63-4B20563CF581}" destId="{6BFC0A74-480A-40DE-88A4-CC54B5F00DC8}" srcOrd="1" destOrd="0" presId="urn:microsoft.com/office/officeart/2005/8/layout/list1"/>
    <dgm:cxn modelId="{04BBF0C0-396F-4849-836F-3FE25BCF7B1A}" type="presParOf" srcId="{6CF8CEAD-B0F8-43D0-B6D3-B559E755523F}" destId="{B832B5F0-EB32-4C10-86AC-1E9DB77C20C6}" srcOrd="13" destOrd="0" presId="urn:microsoft.com/office/officeart/2005/8/layout/list1"/>
    <dgm:cxn modelId="{E0951BED-9446-4552-B0EC-EB1B8B4F323B}" type="presParOf" srcId="{6CF8CEAD-B0F8-43D0-B6D3-B559E755523F}" destId="{95750D9B-DFFD-4814-8B65-DEC253C2626C}"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4AA6D532-621D-4B74-B396-8CBD6AA1D50E}" type="doc">
      <dgm:prSet loTypeId="urn:microsoft.com/office/officeart/2005/8/layout/radial4" loCatId="relationship" qsTypeId="urn:microsoft.com/office/officeart/2005/8/quickstyle/simple1" qsCatId="simple" csTypeId="urn:microsoft.com/office/officeart/2005/8/colors/colorful1" csCatId="colorful" phldr="1"/>
      <dgm:spPr/>
      <dgm:t>
        <a:bodyPr/>
        <a:lstStyle/>
        <a:p>
          <a:endParaRPr lang="es-MX"/>
        </a:p>
      </dgm:t>
    </dgm:pt>
    <dgm:pt modelId="{688BA139-992C-4170-8DF1-C997CCA0098E}" type="pres">
      <dgm:prSet presAssocID="{4AA6D532-621D-4B74-B396-8CBD6AA1D50E}" presName="cycle" presStyleCnt="0">
        <dgm:presLayoutVars>
          <dgm:chMax val="1"/>
          <dgm:dir/>
          <dgm:animLvl val="ctr"/>
          <dgm:resizeHandles val="exact"/>
        </dgm:presLayoutVars>
      </dgm:prSet>
      <dgm:spPr/>
    </dgm:pt>
  </dgm:ptLst>
  <dgm:cxnLst>
    <dgm:cxn modelId="{191D8097-860E-4C37-8A42-015202BEDC83}" type="presOf" srcId="{4AA6D532-621D-4B74-B396-8CBD6AA1D50E}" destId="{688BA139-992C-4170-8DF1-C997CCA0098E}" srcOrd="0"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4AA6D532-621D-4B74-B396-8CBD6AA1D50E}" type="doc">
      <dgm:prSet loTypeId="urn:microsoft.com/office/officeart/2005/8/layout/radial4" loCatId="relationship" qsTypeId="urn:microsoft.com/office/officeart/2005/8/quickstyle/simple1" qsCatId="simple" csTypeId="urn:microsoft.com/office/officeart/2005/8/colors/colorful1" csCatId="colorful" phldr="1"/>
      <dgm:spPr/>
      <dgm:t>
        <a:bodyPr/>
        <a:lstStyle/>
        <a:p>
          <a:endParaRPr lang="es-MX"/>
        </a:p>
      </dgm:t>
    </dgm:pt>
    <dgm:pt modelId="{688BA139-992C-4170-8DF1-C997CCA0098E}" type="pres">
      <dgm:prSet presAssocID="{4AA6D532-621D-4B74-B396-8CBD6AA1D50E}" presName="cycle" presStyleCnt="0">
        <dgm:presLayoutVars>
          <dgm:chMax val="1"/>
          <dgm:dir/>
          <dgm:animLvl val="ctr"/>
          <dgm:resizeHandles val="exact"/>
        </dgm:presLayoutVars>
      </dgm:prSet>
      <dgm:spPr/>
    </dgm:pt>
  </dgm:ptLst>
  <dgm:cxnLst>
    <dgm:cxn modelId="{191D8097-860E-4C37-8A42-015202BEDC83}" type="presOf" srcId="{4AA6D532-621D-4B74-B396-8CBD6AA1D50E}" destId="{688BA139-992C-4170-8DF1-C997CCA0098E}" srcOrd="0"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26EA683-40BA-4862-977F-258BDFD9873B}" type="doc">
      <dgm:prSet loTypeId="urn:microsoft.com/office/officeart/2005/8/layout/vList2" loCatId="list" qsTypeId="urn:microsoft.com/office/officeart/2005/8/quickstyle/simple3" qsCatId="simple" csTypeId="urn:microsoft.com/office/officeart/2005/8/colors/colorful4" csCatId="colorful" phldr="1"/>
      <dgm:spPr/>
      <dgm:t>
        <a:bodyPr/>
        <a:lstStyle/>
        <a:p>
          <a:endParaRPr lang="es-MX"/>
        </a:p>
      </dgm:t>
    </dgm:pt>
    <dgm:pt modelId="{EFA70073-73FE-4D10-AC9B-0632C3D311A2}">
      <dgm:prSet phldrT="[Texto]" custT="1"/>
      <dgm:spPr/>
      <dgm:t>
        <a:bodyPr/>
        <a:lstStyle/>
        <a:p>
          <a:pPr algn="ctr">
            <a:buClrTx/>
            <a:buSzTx/>
            <a:buFontTx/>
            <a:buNone/>
          </a:pPr>
          <a:r>
            <a:rPr lang="es-MX" sz="7000" b="1" dirty="0">
              <a:solidFill>
                <a:schemeClr val="tx2"/>
              </a:solidFill>
            </a:rPr>
            <a:t>DEBER DE SEGURIDAD</a:t>
          </a:r>
        </a:p>
      </dgm:t>
    </dgm:pt>
    <dgm:pt modelId="{8F691062-2095-4C26-AE3F-C2FB4ADDBA7F}" type="parTrans" cxnId="{F1A6CBDB-75CD-40D3-A4FD-669C4C98B37B}">
      <dgm:prSet/>
      <dgm:spPr/>
      <dgm:t>
        <a:bodyPr/>
        <a:lstStyle/>
        <a:p>
          <a:endParaRPr lang="es-MX"/>
        </a:p>
      </dgm:t>
    </dgm:pt>
    <dgm:pt modelId="{374DD2D9-B493-489B-A77E-A09C543910EA}" type="sibTrans" cxnId="{F1A6CBDB-75CD-40D3-A4FD-669C4C98B37B}">
      <dgm:prSet/>
      <dgm:spPr/>
      <dgm:t>
        <a:bodyPr/>
        <a:lstStyle/>
        <a:p>
          <a:endParaRPr lang="es-MX"/>
        </a:p>
      </dgm:t>
    </dgm:pt>
    <dgm:pt modelId="{3976F9AD-FD49-4DE3-9305-09A838976AE6}">
      <dgm:prSet phldrT="[Texto]"/>
      <dgm:spPr/>
      <dgm:t>
        <a:bodyPr/>
        <a:lstStyle/>
        <a:p>
          <a:endParaRPr lang="es-MX" dirty="0"/>
        </a:p>
      </dgm:t>
    </dgm:pt>
    <dgm:pt modelId="{07EFC61B-A346-4EC3-A473-FDFE93FBD908}" type="parTrans" cxnId="{9E07D860-EE8E-4A6F-806A-6F9528E310D1}">
      <dgm:prSet/>
      <dgm:spPr/>
      <dgm:t>
        <a:bodyPr/>
        <a:lstStyle/>
        <a:p>
          <a:endParaRPr lang="es-MX"/>
        </a:p>
      </dgm:t>
    </dgm:pt>
    <dgm:pt modelId="{0C4DD360-E8D6-42D0-A9AD-BE6054F4DA62}" type="sibTrans" cxnId="{9E07D860-EE8E-4A6F-806A-6F9528E310D1}">
      <dgm:prSet/>
      <dgm:spPr/>
      <dgm:t>
        <a:bodyPr/>
        <a:lstStyle/>
        <a:p>
          <a:endParaRPr lang="es-MX"/>
        </a:p>
      </dgm:t>
    </dgm:pt>
    <dgm:pt modelId="{56D693CB-B9B8-473B-8B72-BB0413DE6AB5}" type="pres">
      <dgm:prSet presAssocID="{E26EA683-40BA-4862-977F-258BDFD9873B}" presName="linear" presStyleCnt="0">
        <dgm:presLayoutVars>
          <dgm:animLvl val="lvl"/>
          <dgm:resizeHandles val="exact"/>
        </dgm:presLayoutVars>
      </dgm:prSet>
      <dgm:spPr/>
    </dgm:pt>
    <dgm:pt modelId="{B03AF0C4-8146-4989-A411-866D4765B810}" type="pres">
      <dgm:prSet presAssocID="{EFA70073-73FE-4D10-AC9B-0632C3D311A2}" presName="parentText" presStyleLbl="node1" presStyleIdx="0" presStyleCnt="1" custScaleX="74221" custScaleY="52309" custLinFactY="-100000" custLinFactNeighborX="4151" custLinFactNeighborY="-114262">
        <dgm:presLayoutVars>
          <dgm:chMax val="0"/>
          <dgm:bulletEnabled val="1"/>
        </dgm:presLayoutVars>
      </dgm:prSet>
      <dgm:spPr/>
    </dgm:pt>
    <dgm:pt modelId="{0C3D7302-FAAA-4CCF-A7F2-3ED32B5D51B5}" type="pres">
      <dgm:prSet presAssocID="{EFA70073-73FE-4D10-AC9B-0632C3D311A2}" presName="childText" presStyleLbl="revTx" presStyleIdx="0" presStyleCnt="1">
        <dgm:presLayoutVars>
          <dgm:bulletEnabled val="1"/>
        </dgm:presLayoutVars>
      </dgm:prSet>
      <dgm:spPr/>
    </dgm:pt>
  </dgm:ptLst>
  <dgm:cxnLst>
    <dgm:cxn modelId="{9E07D860-EE8E-4A6F-806A-6F9528E310D1}" srcId="{EFA70073-73FE-4D10-AC9B-0632C3D311A2}" destId="{3976F9AD-FD49-4DE3-9305-09A838976AE6}" srcOrd="0" destOrd="0" parTransId="{07EFC61B-A346-4EC3-A473-FDFE93FBD908}" sibTransId="{0C4DD360-E8D6-42D0-A9AD-BE6054F4DA62}"/>
    <dgm:cxn modelId="{7EA5B692-A857-48C7-99B8-9CC6E17477CD}" type="presOf" srcId="{E26EA683-40BA-4862-977F-258BDFD9873B}" destId="{56D693CB-B9B8-473B-8B72-BB0413DE6AB5}" srcOrd="0" destOrd="0" presId="urn:microsoft.com/office/officeart/2005/8/layout/vList2"/>
    <dgm:cxn modelId="{B622CCB0-8015-4444-BC16-76AD095AF95B}" type="presOf" srcId="{3976F9AD-FD49-4DE3-9305-09A838976AE6}" destId="{0C3D7302-FAAA-4CCF-A7F2-3ED32B5D51B5}" srcOrd="0" destOrd="0" presId="urn:microsoft.com/office/officeart/2005/8/layout/vList2"/>
    <dgm:cxn modelId="{F1A6CBDB-75CD-40D3-A4FD-669C4C98B37B}" srcId="{E26EA683-40BA-4862-977F-258BDFD9873B}" destId="{EFA70073-73FE-4D10-AC9B-0632C3D311A2}" srcOrd="0" destOrd="0" parTransId="{8F691062-2095-4C26-AE3F-C2FB4ADDBA7F}" sibTransId="{374DD2D9-B493-489B-A77E-A09C543910EA}"/>
    <dgm:cxn modelId="{641280E3-29AD-462F-9D85-93C4D08C523D}" type="presOf" srcId="{EFA70073-73FE-4D10-AC9B-0632C3D311A2}" destId="{B03AF0C4-8146-4989-A411-866D4765B810}" srcOrd="0" destOrd="0" presId="urn:microsoft.com/office/officeart/2005/8/layout/vList2"/>
    <dgm:cxn modelId="{44FECEE8-8C11-403F-B1ED-1F00F8B84D35}" type="presParOf" srcId="{56D693CB-B9B8-473B-8B72-BB0413DE6AB5}" destId="{B03AF0C4-8146-4989-A411-866D4765B810}" srcOrd="0" destOrd="0" presId="urn:microsoft.com/office/officeart/2005/8/layout/vList2"/>
    <dgm:cxn modelId="{9F6B3254-FB50-43A3-85C0-EE84C04729EA}" type="presParOf" srcId="{56D693CB-B9B8-473B-8B72-BB0413DE6AB5}" destId="{0C3D7302-FAAA-4CCF-A7F2-3ED32B5D51B5}"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4AA6D532-621D-4B74-B396-8CBD6AA1D50E}" type="doc">
      <dgm:prSet loTypeId="urn:microsoft.com/office/officeart/2005/8/layout/radial4" loCatId="relationship" qsTypeId="urn:microsoft.com/office/officeart/2005/8/quickstyle/simple1" qsCatId="simple" csTypeId="urn:microsoft.com/office/officeart/2005/8/colors/colorful1" csCatId="colorful" phldr="1"/>
      <dgm:spPr/>
      <dgm:t>
        <a:bodyPr/>
        <a:lstStyle/>
        <a:p>
          <a:endParaRPr lang="es-MX"/>
        </a:p>
      </dgm:t>
    </dgm:pt>
    <dgm:pt modelId="{688BA139-992C-4170-8DF1-C997CCA0098E}" type="pres">
      <dgm:prSet presAssocID="{4AA6D532-621D-4B74-B396-8CBD6AA1D50E}" presName="cycle" presStyleCnt="0">
        <dgm:presLayoutVars>
          <dgm:chMax val="1"/>
          <dgm:dir/>
          <dgm:animLvl val="ctr"/>
          <dgm:resizeHandles val="exact"/>
        </dgm:presLayoutVars>
      </dgm:prSet>
      <dgm:spPr/>
    </dgm:pt>
  </dgm:ptLst>
  <dgm:cxnLst>
    <dgm:cxn modelId="{191D8097-860E-4C37-8A42-015202BEDC83}" type="presOf" srcId="{4AA6D532-621D-4B74-B396-8CBD6AA1D50E}" destId="{688BA139-992C-4170-8DF1-C997CCA0098E}" srcOrd="0"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4AA6D532-621D-4B74-B396-8CBD6AA1D50E}" type="doc">
      <dgm:prSet loTypeId="urn:microsoft.com/office/officeart/2005/8/layout/radial4" loCatId="relationship" qsTypeId="urn:microsoft.com/office/officeart/2005/8/quickstyle/simple1" qsCatId="simple" csTypeId="urn:microsoft.com/office/officeart/2005/8/colors/colorful1" csCatId="colorful" phldr="1"/>
      <dgm:spPr/>
      <dgm:t>
        <a:bodyPr/>
        <a:lstStyle/>
        <a:p>
          <a:endParaRPr lang="es-MX"/>
        </a:p>
      </dgm:t>
    </dgm:pt>
    <dgm:pt modelId="{688BA139-992C-4170-8DF1-C997CCA0098E}" type="pres">
      <dgm:prSet presAssocID="{4AA6D532-621D-4B74-B396-8CBD6AA1D50E}" presName="cycle" presStyleCnt="0">
        <dgm:presLayoutVars>
          <dgm:chMax val="1"/>
          <dgm:dir/>
          <dgm:animLvl val="ctr"/>
          <dgm:resizeHandles val="exact"/>
        </dgm:presLayoutVars>
      </dgm:prSet>
      <dgm:spPr/>
    </dgm:pt>
  </dgm:ptLst>
  <dgm:cxnLst>
    <dgm:cxn modelId="{191D8097-860E-4C37-8A42-015202BEDC83}" type="presOf" srcId="{4AA6D532-621D-4B74-B396-8CBD6AA1D50E}" destId="{688BA139-992C-4170-8DF1-C997CCA0098E}" srcOrd="0" destOrd="0" presId="urn:microsoft.com/office/officeart/2005/8/layout/radial4"/>
  </dgm:cxnLst>
  <dgm:bg>
    <a:blipFill>
      <a:blip xmlns:r="http://schemas.openxmlformats.org/officeDocument/2006/relationships" r:embed="rId1"/>
      <a:stretch>
        <a:fillRect/>
      </a:stretch>
    </a:blip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110CF1D7-2715-435C-9CD8-55265D3115B5}" type="doc">
      <dgm:prSet loTypeId="urn:microsoft.com/office/officeart/2005/8/layout/hList1" loCatId="list" qsTypeId="urn:microsoft.com/office/officeart/2005/8/quickstyle/simple1" qsCatId="simple" csTypeId="urn:microsoft.com/office/officeart/2005/8/colors/colorful4" csCatId="colorful" phldr="1"/>
      <dgm:spPr/>
      <dgm:t>
        <a:bodyPr/>
        <a:lstStyle/>
        <a:p>
          <a:endParaRPr lang="es-MX"/>
        </a:p>
      </dgm:t>
    </dgm:pt>
    <dgm:pt modelId="{8AFDC71A-8DD6-4D97-B43F-C87C10A84552}">
      <dgm:prSet phldrT="[Texto]"/>
      <dgm:spPr/>
      <dgm:t>
        <a:bodyPr/>
        <a:lstStyle/>
        <a:p>
          <a:r>
            <a:rPr lang="es-MX" dirty="0"/>
            <a:t>ACTIVO</a:t>
          </a:r>
        </a:p>
      </dgm:t>
    </dgm:pt>
    <dgm:pt modelId="{56E9B10C-454D-43AC-AC71-BD122A91A85A}" type="parTrans" cxnId="{9CEEE1BE-E9B0-4C84-92DB-89B314976F2D}">
      <dgm:prSet/>
      <dgm:spPr/>
      <dgm:t>
        <a:bodyPr/>
        <a:lstStyle/>
        <a:p>
          <a:endParaRPr lang="es-MX"/>
        </a:p>
      </dgm:t>
    </dgm:pt>
    <dgm:pt modelId="{EFC8611F-21B8-4D24-893D-EDF14A801952}" type="sibTrans" cxnId="{9CEEE1BE-E9B0-4C84-92DB-89B314976F2D}">
      <dgm:prSet/>
      <dgm:spPr/>
      <dgm:t>
        <a:bodyPr/>
        <a:lstStyle/>
        <a:p>
          <a:endParaRPr lang="es-MX"/>
        </a:p>
      </dgm:t>
    </dgm:pt>
    <dgm:pt modelId="{0F155F61-73F9-47AD-B874-5F3DE14BB9FE}">
      <dgm:prSet phldrT="[Texto]"/>
      <dgm:spPr/>
      <dgm:t>
        <a:bodyPr/>
        <a:lstStyle/>
        <a:p>
          <a:r>
            <a:rPr lang="es-MX" dirty="0"/>
            <a:t>Expediente de personal (electrónico)		</a:t>
          </a:r>
        </a:p>
      </dgm:t>
    </dgm:pt>
    <dgm:pt modelId="{451280E4-EB03-4BB3-8BF3-8B91C7179F5F}" type="parTrans" cxnId="{465175DD-4458-459C-8D0A-86F674857164}">
      <dgm:prSet/>
      <dgm:spPr/>
      <dgm:t>
        <a:bodyPr/>
        <a:lstStyle/>
        <a:p>
          <a:endParaRPr lang="es-MX"/>
        </a:p>
      </dgm:t>
    </dgm:pt>
    <dgm:pt modelId="{03CD9668-6FA8-47BD-B2B0-467C1C8A718B}" type="sibTrans" cxnId="{465175DD-4458-459C-8D0A-86F674857164}">
      <dgm:prSet/>
      <dgm:spPr/>
      <dgm:t>
        <a:bodyPr/>
        <a:lstStyle/>
        <a:p>
          <a:endParaRPr lang="es-MX"/>
        </a:p>
      </dgm:t>
    </dgm:pt>
    <dgm:pt modelId="{84B10EAB-6EE8-46C4-AEF6-FD78A4F92835}">
      <dgm:prSet phldrT="[Texto]"/>
      <dgm:spPr/>
      <dgm:t>
        <a:bodyPr/>
        <a:lstStyle/>
        <a:p>
          <a:r>
            <a:rPr lang="es-MX" dirty="0"/>
            <a:t>Expediente de personal (físico)</a:t>
          </a:r>
        </a:p>
      </dgm:t>
    </dgm:pt>
    <dgm:pt modelId="{E4D9D4F8-948F-490C-85AC-FE8F68B9AD76}" type="parTrans" cxnId="{9D34B9EA-08E2-4D0A-9869-40C36787B68C}">
      <dgm:prSet/>
      <dgm:spPr/>
      <dgm:t>
        <a:bodyPr/>
        <a:lstStyle/>
        <a:p>
          <a:endParaRPr lang="es-MX"/>
        </a:p>
      </dgm:t>
    </dgm:pt>
    <dgm:pt modelId="{B34F2205-5290-449E-A8EC-7DBFE61D96D8}" type="sibTrans" cxnId="{9D34B9EA-08E2-4D0A-9869-40C36787B68C}">
      <dgm:prSet/>
      <dgm:spPr/>
      <dgm:t>
        <a:bodyPr/>
        <a:lstStyle/>
        <a:p>
          <a:endParaRPr lang="es-MX"/>
        </a:p>
      </dgm:t>
    </dgm:pt>
    <dgm:pt modelId="{20F1206C-8181-4A3D-BABF-F8B852C69C19}">
      <dgm:prSet phldrT="[Texto]"/>
      <dgm:spPr/>
      <dgm:t>
        <a:bodyPr/>
        <a:lstStyle/>
        <a:p>
          <a:r>
            <a:rPr lang="es-MX" dirty="0"/>
            <a:t>AMENZA</a:t>
          </a:r>
        </a:p>
      </dgm:t>
    </dgm:pt>
    <dgm:pt modelId="{9645D9FE-8A7A-4266-AD3E-F52E24E8FD2F}" type="parTrans" cxnId="{C0E3334D-15FC-4BA7-B9C4-6A2C76F9E01F}">
      <dgm:prSet/>
      <dgm:spPr/>
      <dgm:t>
        <a:bodyPr/>
        <a:lstStyle/>
        <a:p>
          <a:endParaRPr lang="es-MX"/>
        </a:p>
      </dgm:t>
    </dgm:pt>
    <dgm:pt modelId="{FFADECB8-39EC-4149-8796-3DA5939F43E7}" type="sibTrans" cxnId="{C0E3334D-15FC-4BA7-B9C4-6A2C76F9E01F}">
      <dgm:prSet/>
      <dgm:spPr/>
      <dgm:t>
        <a:bodyPr/>
        <a:lstStyle/>
        <a:p>
          <a:endParaRPr lang="es-MX"/>
        </a:p>
      </dgm:t>
    </dgm:pt>
    <dgm:pt modelId="{ED76C7F7-3DC1-42F4-A35E-0E052454F940}">
      <dgm:prSet phldrT="[Texto]"/>
      <dgm:spPr/>
      <dgm:t>
        <a:bodyPr/>
        <a:lstStyle/>
        <a:p>
          <a:r>
            <a:rPr lang="es-MX" dirty="0"/>
            <a:t>Virus</a:t>
          </a:r>
        </a:p>
      </dgm:t>
    </dgm:pt>
    <dgm:pt modelId="{E3B8B101-681C-43A7-86E2-74C824C0702D}" type="parTrans" cxnId="{0A90C2D9-FBC5-474D-B6FA-B5974ED58F26}">
      <dgm:prSet/>
      <dgm:spPr/>
      <dgm:t>
        <a:bodyPr/>
        <a:lstStyle/>
        <a:p>
          <a:endParaRPr lang="es-MX"/>
        </a:p>
      </dgm:t>
    </dgm:pt>
    <dgm:pt modelId="{A2FF616D-92B2-4676-B752-D1F9192EA5A9}" type="sibTrans" cxnId="{0A90C2D9-FBC5-474D-B6FA-B5974ED58F26}">
      <dgm:prSet/>
      <dgm:spPr/>
      <dgm:t>
        <a:bodyPr/>
        <a:lstStyle/>
        <a:p>
          <a:endParaRPr lang="es-MX"/>
        </a:p>
      </dgm:t>
    </dgm:pt>
    <dgm:pt modelId="{8836D36A-CCB5-43D7-8F8D-0F57A10FFEBE}">
      <dgm:prSet phldrT="[Texto]"/>
      <dgm:spPr/>
      <dgm:t>
        <a:bodyPr/>
        <a:lstStyle/>
        <a:p>
          <a:r>
            <a:rPr lang="es-MX" dirty="0"/>
            <a:t>VULNERABILIDAD</a:t>
          </a:r>
        </a:p>
      </dgm:t>
    </dgm:pt>
    <dgm:pt modelId="{A4374D0B-9F70-4DDF-90F2-3A34AAFE0433}" type="parTrans" cxnId="{E80ABEE7-0D09-4C39-A116-B2CC36E390CF}">
      <dgm:prSet/>
      <dgm:spPr/>
      <dgm:t>
        <a:bodyPr/>
        <a:lstStyle/>
        <a:p>
          <a:endParaRPr lang="es-MX"/>
        </a:p>
      </dgm:t>
    </dgm:pt>
    <dgm:pt modelId="{2E5E7DAB-7FD8-45A1-9414-94A022944F6D}" type="sibTrans" cxnId="{E80ABEE7-0D09-4C39-A116-B2CC36E390CF}">
      <dgm:prSet/>
      <dgm:spPr/>
      <dgm:t>
        <a:bodyPr/>
        <a:lstStyle/>
        <a:p>
          <a:endParaRPr lang="es-MX"/>
        </a:p>
      </dgm:t>
    </dgm:pt>
    <dgm:pt modelId="{C9CDF8F8-EAC1-4AFD-9B7E-D7DDA43950DD}">
      <dgm:prSet phldrT="[Texto]"/>
      <dgm:spPr/>
      <dgm:t>
        <a:bodyPr/>
        <a:lstStyle/>
        <a:p>
          <a:r>
            <a:rPr lang="es-MX" dirty="0"/>
            <a:t>Computadora si antivirus</a:t>
          </a:r>
        </a:p>
      </dgm:t>
    </dgm:pt>
    <dgm:pt modelId="{22041047-9E16-43E7-A77A-377E8C76ED38}" type="parTrans" cxnId="{C9C8A83C-D911-48F5-B1A1-7549EA215B87}">
      <dgm:prSet/>
      <dgm:spPr/>
      <dgm:t>
        <a:bodyPr/>
        <a:lstStyle/>
        <a:p>
          <a:endParaRPr lang="es-MX"/>
        </a:p>
      </dgm:t>
    </dgm:pt>
    <dgm:pt modelId="{C479948E-0089-4C12-80D7-8C7D2E413889}" type="sibTrans" cxnId="{C9C8A83C-D911-48F5-B1A1-7549EA215B87}">
      <dgm:prSet/>
      <dgm:spPr/>
      <dgm:t>
        <a:bodyPr/>
        <a:lstStyle/>
        <a:p>
          <a:endParaRPr lang="es-MX"/>
        </a:p>
      </dgm:t>
    </dgm:pt>
    <dgm:pt modelId="{00878C36-4C46-42D1-9B43-37D015C4DADF}">
      <dgm:prSet phldrT="[Texto]"/>
      <dgm:spPr/>
      <dgm:t>
        <a:bodyPr/>
        <a:lstStyle/>
        <a:p>
          <a:endParaRPr lang="es-MX" dirty="0"/>
        </a:p>
      </dgm:t>
    </dgm:pt>
    <dgm:pt modelId="{99FBD581-0940-4D12-8C93-FED78AFF9AB4}" type="parTrans" cxnId="{D0FF4DFE-A3AE-4BB0-8ED2-91ED44C0FCD8}">
      <dgm:prSet/>
      <dgm:spPr/>
      <dgm:t>
        <a:bodyPr/>
        <a:lstStyle/>
        <a:p>
          <a:endParaRPr lang="es-MX"/>
        </a:p>
      </dgm:t>
    </dgm:pt>
    <dgm:pt modelId="{C3655A40-E557-4512-B43C-6A30D572AAC7}" type="sibTrans" cxnId="{D0FF4DFE-A3AE-4BB0-8ED2-91ED44C0FCD8}">
      <dgm:prSet/>
      <dgm:spPr/>
      <dgm:t>
        <a:bodyPr/>
        <a:lstStyle/>
        <a:p>
          <a:endParaRPr lang="es-MX"/>
        </a:p>
      </dgm:t>
    </dgm:pt>
    <dgm:pt modelId="{16450326-8248-4F17-A458-4EB3CA71C1F5}">
      <dgm:prSet phldrT="[Texto]"/>
      <dgm:spPr/>
      <dgm:t>
        <a:bodyPr/>
        <a:lstStyle/>
        <a:p>
          <a:r>
            <a:rPr lang="es-MX" dirty="0"/>
            <a:t>Robo	</a:t>
          </a:r>
        </a:p>
      </dgm:t>
    </dgm:pt>
    <dgm:pt modelId="{9FA3D5C3-46C6-463E-A541-92F53FC992FE}" type="parTrans" cxnId="{5AF79F66-9488-409E-A555-5487F1DA5500}">
      <dgm:prSet/>
      <dgm:spPr/>
      <dgm:t>
        <a:bodyPr/>
        <a:lstStyle/>
        <a:p>
          <a:endParaRPr lang="es-MX"/>
        </a:p>
      </dgm:t>
    </dgm:pt>
    <dgm:pt modelId="{8B203E7B-23D6-4960-8571-DE0E48F5DD3F}" type="sibTrans" cxnId="{5AF79F66-9488-409E-A555-5487F1DA5500}">
      <dgm:prSet/>
      <dgm:spPr/>
      <dgm:t>
        <a:bodyPr/>
        <a:lstStyle/>
        <a:p>
          <a:endParaRPr lang="es-MX"/>
        </a:p>
      </dgm:t>
    </dgm:pt>
    <dgm:pt modelId="{9E967E8A-9382-4793-A903-8FB17F888026}">
      <dgm:prSet phldrT="[Texto]"/>
      <dgm:spPr/>
      <dgm:t>
        <a:bodyPr/>
        <a:lstStyle/>
        <a:p>
          <a:endParaRPr lang="es-MX" dirty="0"/>
        </a:p>
      </dgm:t>
    </dgm:pt>
    <dgm:pt modelId="{0787632B-FDD6-4192-9582-D6FEE1925407}" type="parTrans" cxnId="{93E4A48D-C087-4893-9D72-517DD321E6F1}">
      <dgm:prSet/>
      <dgm:spPr/>
      <dgm:t>
        <a:bodyPr/>
        <a:lstStyle/>
        <a:p>
          <a:endParaRPr lang="es-MX"/>
        </a:p>
      </dgm:t>
    </dgm:pt>
    <dgm:pt modelId="{8D285726-C93C-4764-8258-0558C4C4CC8B}" type="sibTrans" cxnId="{93E4A48D-C087-4893-9D72-517DD321E6F1}">
      <dgm:prSet/>
      <dgm:spPr/>
      <dgm:t>
        <a:bodyPr/>
        <a:lstStyle/>
        <a:p>
          <a:endParaRPr lang="es-MX"/>
        </a:p>
      </dgm:t>
    </dgm:pt>
    <dgm:pt modelId="{13BC66DF-AD5C-46F0-8DEB-9B1B014ABA18}">
      <dgm:prSet phldrT="[Texto]"/>
      <dgm:spPr/>
      <dgm:t>
        <a:bodyPr/>
        <a:lstStyle/>
        <a:p>
          <a:endParaRPr lang="es-MX" dirty="0"/>
        </a:p>
      </dgm:t>
    </dgm:pt>
    <dgm:pt modelId="{72656189-D91E-432E-BD68-1F53F8D62C31}" type="parTrans" cxnId="{57081C4D-7F01-40E0-ADE7-F16F157C9DF9}">
      <dgm:prSet/>
      <dgm:spPr/>
      <dgm:t>
        <a:bodyPr/>
        <a:lstStyle/>
        <a:p>
          <a:endParaRPr lang="es-MX"/>
        </a:p>
      </dgm:t>
    </dgm:pt>
    <dgm:pt modelId="{DB38343D-4B98-4D6B-AC1A-59B3BD069976}" type="sibTrans" cxnId="{57081C4D-7F01-40E0-ADE7-F16F157C9DF9}">
      <dgm:prSet/>
      <dgm:spPr/>
      <dgm:t>
        <a:bodyPr/>
        <a:lstStyle/>
        <a:p>
          <a:endParaRPr lang="es-MX"/>
        </a:p>
      </dgm:t>
    </dgm:pt>
    <dgm:pt modelId="{837478EF-F388-4C0B-8C00-0BDEB0B9F114}">
      <dgm:prSet phldrT="[Texto]"/>
      <dgm:spPr/>
      <dgm:t>
        <a:bodyPr/>
        <a:lstStyle/>
        <a:p>
          <a:r>
            <a:rPr lang="es-MX" dirty="0"/>
            <a:t>IMPACTO</a:t>
          </a:r>
        </a:p>
      </dgm:t>
    </dgm:pt>
    <dgm:pt modelId="{39B38D26-6B25-4B64-B03B-BC08B37565D1}" type="parTrans" cxnId="{C108A614-C5F8-4BF0-A33F-F1F570FFB91B}">
      <dgm:prSet/>
      <dgm:spPr/>
      <dgm:t>
        <a:bodyPr/>
        <a:lstStyle/>
        <a:p>
          <a:endParaRPr lang="es-MX"/>
        </a:p>
      </dgm:t>
    </dgm:pt>
    <dgm:pt modelId="{A45A94B3-68EC-4DED-964E-E277018EDFAF}" type="sibTrans" cxnId="{C108A614-C5F8-4BF0-A33F-F1F570FFB91B}">
      <dgm:prSet/>
      <dgm:spPr/>
      <dgm:t>
        <a:bodyPr/>
        <a:lstStyle/>
        <a:p>
          <a:endParaRPr lang="es-MX"/>
        </a:p>
      </dgm:t>
    </dgm:pt>
    <dgm:pt modelId="{6B706C0B-47FD-4972-A1D7-6B647FFD6CDD}">
      <dgm:prSet phldrT="[Texto]"/>
      <dgm:spPr/>
      <dgm:t>
        <a:bodyPr/>
        <a:lstStyle/>
        <a:p>
          <a:r>
            <a:rPr lang="es-MX" dirty="0"/>
            <a:t>PROBABILIDAD</a:t>
          </a:r>
        </a:p>
      </dgm:t>
    </dgm:pt>
    <dgm:pt modelId="{6AC5CEF0-0F2E-4DE2-8D1D-8F1CCFBC21B1}" type="parTrans" cxnId="{1B3B5CFD-74CD-4416-8867-0B77E433C55F}">
      <dgm:prSet/>
      <dgm:spPr/>
      <dgm:t>
        <a:bodyPr/>
        <a:lstStyle/>
        <a:p>
          <a:endParaRPr lang="es-MX"/>
        </a:p>
      </dgm:t>
    </dgm:pt>
    <dgm:pt modelId="{CF99F3FA-D529-45E4-8116-AAB58A99D72C}" type="sibTrans" cxnId="{1B3B5CFD-74CD-4416-8867-0B77E433C55F}">
      <dgm:prSet/>
      <dgm:spPr/>
      <dgm:t>
        <a:bodyPr/>
        <a:lstStyle/>
        <a:p>
          <a:endParaRPr lang="es-MX"/>
        </a:p>
      </dgm:t>
    </dgm:pt>
    <dgm:pt modelId="{6DAA7F5B-1F69-488F-862E-09FBBD786A8F}">
      <dgm:prSet/>
      <dgm:spPr/>
      <dgm:t>
        <a:bodyPr/>
        <a:lstStyle/>
        <a:p>
          <a:r>
            <a:rPr lang="es-MX" dirty="0"/>
            <a:t>Borrado permanente de la información</a:t>
          </a:r>
        </a:p>
      </dgm:t>
    </dgm:pt>
    <dgm:pt modelId="{94D3015B-8007-4E65-8BB3-202CC156FC68}" type="parTrans" cxnId="{A00EC730-0AD3-4422-B9D8-51744641053B}">
      <dgm:prSet/>
      <dgm:spPr/>
      <dgm:t>
        <a:bodyPr/>
        <a:lstStyle/>
        <a:p>
          <a:endParaRPr lang="es-MX"/>
        </a:p>
      </dgm:t>
    </dgm:pt>
    <dgm:pt modelId="{65E54971-A688-4C9E-BDE5-33C5053BEF7A}" type="sibTrans" cxnId="{A00EC730-0AD3-4422-B9D8-51744641053B}">
      <dgm:prSet/>
      <dgm:spPr/>
      <dgm:t>
        <a:bodyPr/>
        <a:lstStyle/>
        <a:p>
          <a:endParaRPr lang="es-MX"/>
        </a:p>
      </dgm:t>
    </dgm:pt>
    <dgm:pt modelId="{18382926-A03D-45C8-95C6-A9D5A2704502}">
      <dgm:prSet/>
      <dgm:spPr/>
      <dgm:t>
        <a:bodyPr/>
        <a:lstStyle/>
        <a:p>
          <a:r>
            <a:rPr lang="es-MX" dirty="0"/>
            <a:t>Alta</a:t>
          </a:r>
        </a:p>
      </dgm:t>
    </dgm:pt>
    <dgm:pt modelId="{71E3510B-E96C-403F-853F-7B668D7F0ED5}" type="parTrans" cxnId="{5EE1EAA4-3AEC-4DA1-A67D-F0D2959C5ACC}">
      <dgm:prSet/>
      <dgm:spPr/>
      <dgm:t>
        <a:bodyPr/>
        <a:lstStyle/>
        <a:p>
          <a:endParaRPr lang="es-MX"/>
        </a:p>
      </dgm:t>
    </dgm:pt>
    <dgm:pt modelId="{F76BE418-80E6-4598-9A13-032BFF82F69D}" type="sibTrans" cxnId="{5EE1EAA4-3AEC-4DA1-A67D-F0D2959C5ACC}">
      <dgm:prSet/>
      <dgm:spPr/>
      <dgm:t>
        <a:bodyPr/>
        <a:lstStyle/>
        <a:p>
          <a:endParaRPr lang="es-MX"/>
        </a:p>
      </dgm:t>
    </dgm:pt>
    <dgm:pt modelId="{BA86EA04-87A5-4492-8846-08E48F12A506}">
      <dgm:prSet phldrT="[Texto]"/>
      <dgm:spPr/>
      <dgm:t>
        <a:bodyPr/>
        <a:lstStyle/>
        <a:p>
          <a:r>
            <a:rPr lang="es-MX" dirty="0"/>
            <a:t>Archivero sin cerrojo</a:t>
          </a:r>
        </a:p>
      </dgm:t>
    </dgm:pt>
    <dgm:pt modelId="{6A281BD1-81F2-4C07-8FBF-C68A9B1F725C}" type="parTrans" cxnId="{E3DB1589-C84E-4CA1-98C2-32F6B4BB4FE9}">
      <dgm:prSet/>
      <dgm:spPr/>
      <dgm:t>
        <a:bodyPr/>
        <a:lstStyle/>
        <a:p>
          <a:endParaRPr lang="es-MX"/>
        </a:p>
      </dgm:t>
    </dgm:pt>
    <dgm:pt modelId="{2972AF61-42DB-4869-B2C8-CF5BEF43EF34}" type="sibTrans" cxnId="{E3DB1589-C84E-4CA1-98C2-32F6B4BB4FE9}">
      <dgm:prSet/>
      <dgm:spPr/>
      <dgm:t>
        <a:bodyPr/>
        <a:lstStyle/>
        <a:p>
          <a:endParaRPr lang="es-MX"/>
        </a:p>
      </dgm:t>
    </dgm:pt>
    <dgm:pt modelId="{DC06326C-F91A-48D9-B671-6EEC52B19AC0}">
      <dgm:prSet phldrT="[Texto]"/>
      <dgm:spPr/>
      <dgm:t>
        <a:bodyPr/>
        <a:lstStyle/>
        <a:p>
          <a:endParaRPr lang="es-MX" dirty="0"/>
        </a:p>
      </dgm:t>
    </dgm:pt>
    <dgm:pt modelId="{120C65A4-85E9-41B5-8457-A8FB57E802D2}" type="parTrans" cxnId="{B5EE3E27-9CBC-4B5A-B0B4-F6240ABA6B10}">
      <dgm:prSet/>
      <dgm:spPr/>
      <dgm:t>
        <a:bodyPr/>
        <a:lstStyle/>
        <a:p>
          <a:endParaRPr lang="es-MX"/>
        </a:p>
      </dgm:t>
    </dgm:pt>
    <dgm:pt modelId="{BAF7921C-5C67-4251-BAA6-D0F4D85B3F66}" type="sibTrans" cxnId="{B5EE3E27-9CBC-4B5A-B0B4-F6240ABA6B10}">
      <dgm:prSet/>
      <dgm:spPr/>
      <dgm:t>
        <a:bodyPr/>
        <a:lstStyle/>
        <a:p>
          <a:endParaRPr lang="es-MX"/>
        </a:p>
      </dgm:t>
    </dgm:pt>
    <dgm:pt modelId="{45195F6D-A2D3-4DD3-B430-3D18276B0C42}">
      <dgm:prSet phldrT="[Texto]"/>
      <dgm:spPr/>
      <dgm:t>
        <a:bodyPr/>
        <a:lstStyle/>
        <a:p>
          <a:endParaRPr lang="es-MX" dirty="0"/>
        </a:p>
      </dgm:t>
    </dgm:pt>
    <dgm:pt modelId="{6949ADE8-DBAE-4E3B-8577-A24949C61C48}" type="parTrans" cxnId="{BA89BA27-0A80-45D3-9643-CD8CAAAC643D}">
      <dgm:prSet/>
      <dgm:spPr/>
      <dgm:t>
        <a:bodyPr/>
        <a:lstStyle/>
        <a:p>
          <a:endParaRPr lang="es-MX"/>
        </a:p>
      </dgm:t>
    </dgm:pt>
    <dgm:pt modelId="{672C2D56-CF88-446B-8C19-2381D6358291}" type="sibTrans" cxnId="{BA89BA27-0A80-45D3-9643-CD8CAAAC643D}">
      <dgm:prSet/>
      <dgm:spPr/>
      <dgm:t>
        <a:bodyPr/>
        <a:lstStyle/>
        <a:p>
          <a:endParaRPr lang="es-MX"/>
        </a:p>
      </dgm:t>
    </dgm:pt>
    <dgm:pt modelId="{7CD6448E-524A-41C9-A2BE-F0D59D37A3F3}">
      <dgm:prSet/>
      <dgm:spPr/>
      <dgm:t>
        <a:bodyPr/>
        <a:lstStyle/>
        <a:p>
          <a:r>
            <a:rPr lang="es-MX" dirty="0"/>
            <a:t>Pérdida de la información</a:t>
          </a:r>
        </a:p>
      </dgm:t>
    </dgm:pt>
    <dgm:pt modelId="{51DBAE14-B4F7-471B-977E-0541A3BFCD37}" type="parTrans" cxnId="{90EF337E-1775-4195-8AF4-A0E26149A3AB}">
      <dgm:prSet/>
      <dgm:spPr/>
      <dgm:t>
        <a:bodyPr/>
        <a:lstStyle/>
        <a:p>
          <a:endParaRPr lang="es-MX"/>
        </a:p>
      </dgm:t>
    </dgm:pt>
    <dgm:pt modelId="{51DE1C77-DDB6-4244-BC93-77D04CDB0896}" type="sibTrans" cxnId="{90EF337E-1775-4195-8AF4-A0E26149A3AB}">
      <dgm:prSet/>
      <dgm:spPr/>
      <dgm:t>
        <a:bodyPr/>
        <a:lstStyle/>
        <a:p>
          <a:endParaRPr lang="es-MX"/>
        </a:p>
      </dgm:t>
    </dgm:pt>
    <dgm:pt modelId="{BE2254A1-76B7-4519-9332-DCECF9D0BB64}">
      <dgm:prSet/>
      <dgm:spPr/>
      <dgm:t>
        <a:bodyPr/>
        <a:lstStyle/>
        <a:p>
          <a:endParaRPr lang="es-MX" dirty="0"/>
        </a:p>
      </dgm:t>
    </dgm:pt>
    <dgm:pt modelId="{E9759033-E55A-4C88-9C70-7B3C41474C0A}" type="parTrans" cxnId="{6DCD36B0-D741-476D-9DA7-72B60BE8D9A0}">
      <dgm:prSet/>
      <dgm:spPr/>
      <dgm:t>
        <a:bodyPr/>
        <a:lstStyle/>
        <a:p>
          <a:endParaRPr lang="es-MX"/>
        </a:p>
      </dgm:t>
    </dgm:pt>
    <dgm:pt modelId="{18BA395F-B884-4610-B1DE-3B2F092F2CC4}" type="sibTrans" cxnId="{6DCD36B0-D741-476D-9DA7-72B60BE8D9A0}">
      <dgm:prSet/>
      <dgm:spPr/>
      <dgm:t>
        <a:bodyPr/>
        <a:lstStyle/>
        <a:p>
          <a:endParaRPr lang="es-MX"/>
        </a:p>
      </dgm:t>
    </dgm:pt>
    <dgm:pt modelId="{E66072E1-28B9-4DE5-A6B7-860DCE0F655F}">
      <dgm:prSet/>
      <dgm:spPr/>
      <dgm:t>
        <a:bodyPr/>
        <a:lstStyle/>
        <a:p>
          <a:r>
            <a:rPr lang="es-MX" dirty="0"/>
            <a:t>Media</a:t>
          </a:r>
        </a:p>
      </dgm:t>
    </dgm:pt>
    <dgm:pt modelId="{0C62AADE-FCAC-49A2-B46D-7014F8C23425}" type="parTrans" cxnId="{5E4BF422-F5C8-4428-B32E-06495C54561B}">
      <dgm:prSet/>
      <dgm:spPr/>
      <dgm:t>
        <a:bodyPr/>
        <a:lstStyle/>
        <a:p>
          <a:endParaRPr lang="es-MX"/>
        </a:p>
      </dgm:t>
    </dgm:pt>
    <dgm:pt modelId="{2C66C068-C8DB-4BAE-A35D-22372D1A0F54}" type="sibTrans" cxnId="{5E4BF422-F5C8-4428-B32E-06495C54561B}">
      <dgm:prSet/>
      <dgm:spPr/>
      <dgm:t>
        <a:bodyPr/>
        <a:lstStyle/>
        <a:p>
          <a:endParaRPr lang="es-MX"/>
        </a:p>
      </dgm:t>
    </dgm:pt>
    <dgm:pt modelId="{2B957398-5899-4C9A-99F5-6184A5C8AD69}">
      <dgm:prSet/>
      <dgm:spPr/>
      <dgm:t>
        <a:bodyPr/>
        <a:lstStyle/>
        <a:p>
          <a:endParaRPr lang="es-MX" dirty="0"/>
        </a:p>
      </dgm:t>
    </dgm:pt>
    <dgm:pt modelId="{148CF8EF-73A6-44C8-BBBD-8FC8DC9226AB}" type="parTrans" cxnId="{63344930-C877-4D6E-BCC7-C92D45D8CC9C}">
      <dgm:prSet/>
      <dgm:spPr/>
      <dgm:t>
        <a:bodyPr/>
        <a:lstStyle/>
        <a:p>
          <a:endParaRPr lang="es-MX"/>
        </a:p>
      </dgm:t>
    </dgm:pt>
    <dgm:pt modelId="{F9BBF833-A760-499D-9BE3-5AB3FCA99F29}" type="sibTrans" cxnId="{63344930-C877-4D6E-BCC7-C92D45D8CC9C}">
      <dgm:prSet/>
      <dgm:spPr/>
      <dgm:t>
        <a:bodyPr/>
        <a:lstStyle/>
        <a:p>
          <a:endParaRPr lang="es-MX"/>
        </a:p>
      </dgm:t>
    </dgm:pt>
    <dgm:pt modelId="{B71585C2-24F3-4914-AA48-BB78F91D7D12}">
      <dgm:prSet/>
      <dgm:spPr/>
      <dgm:t>
        <a:bodyPr/>
        <a:lstStyle/>
        <a:p>
          <a:endParaRPr lang="es-MX" dirty="0"/>
        </a:p>
      </dgm:t>
    </dgm:pt>
    <dgm:pt modelId="{71E2D572-19B9-43B5-9643-089C6A32D624}" type="parTrans" cxnId="{5777690E-C16A-483A-BD27-F4435489C2D6}">
      <dgm:prSet/>
      <dgm:spPr/>
      <dgm:t>
        <a:bodyPr/>
        <a:lstStyle/>
        <a:p>
          <a:endParaRPr lang="es-MX"/>
        </a:p>
      </dgm:t>
    </dgm:pt>
    <dgm:pt modelId="{99F09434-2FAF-418D-A474-80704590CAAD}" type="sibTrans" cxnId="{5777690E-C16A-483A-BD27-F4435489C2D6}">
      <dgm:prSet/>
      <dgm:spPr/>
      <dgm:t>
        <a:bodyPr/>
        <a:lstStyle/>
        <a:p>
          <a:endParaRPr lang="es-MX"/>
        </a:p>
      </dgm:t>
    </dgm:pt>
    <dgm:pt modelId="{5C03B8C9-E55D-468F-92AD-25646259D87B}">
      <dgm:prSet/>
      <dgm:spPr/>
      <dgm:t>
        <a:bodyPr/>
        <a:lstStyle/>
        <a:p>
          <a:endParaRPr lang="es-MX" dirty="0"/>
        </a:p>
      </dgm:t>
    </dgm:pt>
    <dgm:pt modelId="{15E6989D-98A0-4920-9BF9-343181BBDBA5}" type="parTrans" cxnId="{EC443AF4-38DD-43B8-82FD-3EACA4F27194}">
      <dgm:prSet/>
      <dgm:spPr/>
      <dgm:t>
        <a:bodyPr/>
        <a:lstStyle/>
        <a:p>
          <a:endParaRPr lang="es-MX"/>
        </a:p>
      </dgm:t>
    </dgm:pt>
    <dgm:pt modelId="{7297A1F0-89B2-4989-87AC-F691346205A4}" type="sibTrans" cxnId="{EC443AF4-38DD-43B8-82FD-3EACA4F27194}">
      <dgm:prSet/>
      <dgm:spPr/>
      <dgm:t>
        <a:bodyPr/>
        <a:lstStyle/>
        <a:p>
          <a:endParaRPr lang="es-MX"/>
        </a:p>
      </dgm:t>
    </dgm:pt>
    <dgm:pt modelId="{191C9429-A618-4A95-A8D9-3700A27C3AA4}" type="pres">
      <dgm:prSet presAssocID="{110CF1D7-2715-435C-9CD8-55265D3115B5}" presName="Name0" presStyleCnt="0">
        <dgm:presLayoutVars>
          <dgm:dir/>
          <dgm:animLvl val="lvl"/>
          <dgm:resizeHandles val="exact"/>
        </dgm:presLayoutVars>
      </dgm:prSet>
      <dgm:spPr/>
    </dgm:pt>
    <dgm:pt modelId="{F96C6C40-B272-4C80-BB0E-AEFA56A948BB}" type="pres">
      <dgm:prSet presAssocID="{8AFDC71A-8DD6-4D97-B43F-C87C10A84552}" presName="composite" presStyleCnt="0"/>
      <dgm:spPr/>
    </dgm:pt>
    <dgm:pt modelId="{68DC5CAE-6710-4CB5-BB47-16EAC08C80E6}" type="pres">
      <dgm:prSet presAssocID="{8AFDC71A-8DD6-4D97-B43F-C87C10A84552}" presName="parTx" presStyleLbl="alignNode1" presStyleIdx="0" presStyleCnt="5">
        <dgm:presLayoutVars>
          <dgm:chMax val="0"/>
          <dgm:chPref val="0"/>
          <dgm:bulletEnabled val="1"/>
        </dgm:presLayoutVars>
      </dgm:prSet>
      <dgm:spPr/>
    </dgm:pt>
    <dgm:pt modelId="{A21C54D0-C234-4DC9-B592-E015F99215D9}" type="pres">
      <dgm:prSet presAssocID="{8AFDC71A-8DD6-4D97-B43F-C87C10A84552}" presName="desTx" presStyleLbl="alignAccFollowNode1" presStyleIdx="0" presStyleCnt="5">
        <dgm:presLayoutVars>
          <dgm:bulletEnabled val="1"/>
        </dgm:presLayoutVars>
      </dgm:prSet>
      <dgm:spPr/>
    </dgm:pt>
    <dgm:pt modelId="{522C00B0-8FD8-48AF-B7CB-FC16286C60DF}" type="pres">
      <dgm:prSet presAssocID="{EFC8611F-21B8-4D24-893D-EDF14A801952}" presName="space" presStyleCnt="0"/>
      <dgm:spPr/>
    </dgm:pt>
    <dgm:pt modelId="{E4572A85-C16D-4FA6-9E69-2E74ED84C282}" type="pres">
      <dgm:prSet presAssocID="{20F1206C-8181-4A3D-BABF-F8B852C69C19}" presName="composite" presStyleCnt="0"/>
      <dgm:spPr/>
    </dgm:pt>
    <dgm:pt modelId="{63A1D837-2289-428A-B80F-83716AD4FBEA}" type="pres">
      <dgm:prSet presAssocID="{20F1206C-8181-4A3D-BABF-F8B852C69C19}" presName="parTx" presStyleLbl="alignNode1" presStyleIdx="1" presStyleCnt="5">
        <dgm:presLayoutVars>
          <dgm:chMax val="0"/>
          <dgm:chPref val="0"/>
          <dgm:bulletEnabled val="1"/>
        </dgm:presLayoutVars>
      </dgm:prSet>
      <dgm:spPr/>
    </dgm:pt>
    <dgm:pt modelId="{4FC173BC-AB72-4D26-A758-B7415171E00B}" type="pres">
      <dgm:prSet presAssocID="{20F1206C-8181-4A3D-BABF-F8B852C69C19}" presName="desTx" presStyleLbl="alignAccFollowNode1" presStyleIdx="1" presStyleCnt="5">
        <dgm:presLayoutVars>
          <dgm:bulletEnabled val="1"/>
        </dgm:presLayoutVars>
      </dgm:prSet>
      <dgm:spPr/>
    </dgm:pt>
    <dgm:pt modelId="{1CB4998D-826C-43B5-BBD2-4159114C37E3}" type="pres">
      <dgm:prSet presAssocID="{FFADECB8-39EC-4149-8796-3DA5939F43E7}" presName="space" presStyleCnt="0"/>
      <dgm:spPr/>
    </dgm:pt>
    <dgm:pt modelId="{2ED34766-4657-4E10-98E1-060F779076BE}" type="pres">
      <dgm:prSet presAssocID="{8836D36A-CCB5-43D7-8F8D-0F57A10FFEBE}" presName="composite" presStyleCnt="0"/>
      <dgm:spPr/>
    </dgm:pt>
    <dgm:pt modelId="{0721304C-E093-4526-BEA6-D13EE53AC0A1}" type="pres">
      <dgm:prSet presAssocID="{8836D36A-CCB5-43D7-8F8D-0F57A10FFEBE}" presName="parTx" presStyleLbl="alignNode1" presStyleIdx="2" presStyleCnt="5">
        <dgm:presLayoutVars>
          <dgm:chMax val="0"/>
          <dgm:chPref val="0"/>
          <dgm:bulletEnabled val="1"/>
        </dgm:presLayoutVars>
      </dgm:prSet>
      <dgm:spPr/>
    </dgm:pt>
    <dgm:pt modelId="{FEF8535F-0054-4E81-9591-99642ED5CA46}" type="pres">
      <dgm:prSet presAssocID="{8836D36A-CCB5-43D7-8F8D-0F57A10FFEBE}" presName="desTx" presStyleLbl="alignAccFollowNode1" presStyleIdx="2" presStyleCnt="5">
        <dgm:presLayoutVars>
          <dgm:bulletEnabled val="1"/>
        </dgm:presLayoutVars>
      </dgm:prSet>
      <dgm:spPr/>
    </dgm:pt>
    <dgm:pt modelId="{420D4594-9B2C-4982-A739-FE069890E230}" type="pres">
      <dgm:prSet presAssocID="{2E5E7DAB-7FD8-45A1-9414-94A022944F6D}" presName="space" presStyleCnt="0"/>
      <dgm:spPr/>
    </dgm:pt>
    <dgm:pt modelId="{6130D843-F4F6-436E-8522-CCCA18370403}" type="pres">
      <dgm:prSet presAssocID="{837478EF-F388-4C0B-8C00-0BDEB0B9F114}" presName="composite" presStyleCnt="0"/>
      <dgm:spPr/>
    </dgm:pt>
    <dgm:pt modelId="{E36C6927-B4DF-4A9D-A344-E5C42C88F2CA}" type="pres">
      <dgm:prSet presAssocID="{837478EF-F388-4C0B-8C00-0BDEB0B9F114}" presName="parTx" presStyleLbl="alignNode1" presStyleIdx="3" presStyleCnt="5">
        <dgm:presLayoutVars>
          <dgm:chMax val="0"/>
          <dgm:chPref val="0"/>
          <dgm:bulletEnabled val="1"/>
        </dgm:presLayoutVars>
      </dgm:prSet>
      <dgm:spPr/>
    </dgm:pt>
    <dgm:pt modelId="{ADEF24E2-74BC-44FB-91BC-A9B9A0979822}" type="pres">
      <dgm:prSet presAssocID="{837478EF-F388-4C0B-8C00-0BDEB0B9F114}" presName="desTx" presStyleLbl="alignAccFollowNode1" presStyleIdx="3" presStyleCnt="5">
        <dgm:presLayoutVars>
          <dgm:bulletEnabled val="1"/>
        </dgm:presLayoutVars>
      </dgm:prSet>
      <dgm:spPr/>
    </dgm:pt>
    <dgm:pt modelId="{9DBE73F3-F826-44BF-8A01-9D621B39E94D}" type="pres">
      <dgm:prSet presAssocID="{A45A94B3-68EC-4DED-964E-E277018EDFAF}" presName="space" presStyleCnt="0"/>
      <dgm:spPr/>
    </dgm:pt>
    <dgm:pt modelId="{1016C130-C49F-46AF-BF41-6779CE901F8A}" type="pres">
      <dgm:prSet presAssocID="{6B706C0B-47FD-4972-A1D7-6B647FFD6CDD}" presName="composite" presStyleCnt="0"/>
      <dgm:spPr/>
    </dgm:pt>
    <dgm:pt modelId="{DC68CB3F-30BE-44E5-A208-9AD41C239606}" type="pres">
      <dgm:prSet presAssocID="{6B706C0B-47FD-4972-A1D7-6B647FFD6CDD}" presName="parTx" presStyleLbl="alignNode1" presStyleIdx="4" presStyleCnt="5">
        <dgm:presLayoutVars>
          <dgm:chMax val="0"/>
          <dgm:chPref val="0"/>
          <dgm:bulletEnabled val="1"/>
        </dgm:presLayoutVars>
      </dgm:prSet>
      <dgm:spPr/>
    </dgm:pt>
    <dgm:pt modelId="{35D96E63-14CC-4046-93C1-8B62D722C465}" type="pres">
      <dgm:prSet presAssocID="{6B706C0B-47FD-4972-A1D7-6B647FFD6CDD}" presName="desTx" presStyleLbl="alignAccFollowNode1" presStyleIdx="4" presStyleCnt="5">
        <dgm:presLayoutVars>
          <dgm:bulletEnabled val="1"/>
        </dgm:presLayoutVars>
      </dgm:prSet>
      <dgm:spPr/>
    </dgm:pt>
  </dgm:ptLst>
  <dgm:cxnLst>
    <dgm:cxn modelId="{6FB5FB00-BF1C-490B-9B54-C6652EE4853C}" type="presOf" srcId="{2B957398-5899-4C9A-99F5-6184A5C8AD69}" destId="{35D96E63-14CC-4046-93C1-8B62D722C465}" srcOrd="0" destOrd="1" presId="urn:microsoft.com/office/officeart/2005/8/layout/hList1"/>
    <dgm:cxn modelId="{5777690E-C16A-483A-BD27-F4435489C2D6}" srcId="{6B706C0B-47FD-4972-A1D7-6B647FFD6CDD}" destId="{B71585C2-24F3-4914-AA48-BB78F91D7D12}" srcOrd="2" destOrd="0" parTransId="{71E2D572-19B9-43B5-9643-089C6A32D624}" sibTransId="{99F09434-2FAF-418D-A474-80704590CAAD}"/>
    <dgm:cxn modelId="{FB614D0F-30B6-468C-A430-4BB383E26E92}" type="presOf" srcId="{DC06326C-F91A-48D9-B671-6EEC52B19AC0}" destId="{FEF8535F-0054-4E81-9591-99642ED5CA46}" srcOrd="0" destOrd="1" presId="urn:microsoft.com/office/officeart/2005/8/layout/hList1"/>
    <dgm:cxn modelId="{C108A614-C5F8-4BF0-A33F-F1F570FFB91B}" srcId="{110CF1D7-2715-435C-9CD8-55265D3115B5}" destId="{837478EF-F388-4C0B-8C00-0BDEB0B9F114}" srcOrd="3" destOrd="0" parTransId="{39B38D26-6B25-4B64-B03B-BC08B37565D1}" sibTransId="{A45A94B3-68EC-4DED-964E-E277018EDFAF}"/>
    <dgm:cxn modelId="{BAC4DA16-F5E7-43CC-9CED-8513AAA3F5FC}" type="presOf" srcId="{20F1206C-8181-4A3D-BABF-F8B852C69C19}" destId="{63A1D837-2289-428A-B80F-83716AD4FBEA}" srcOrd="0" destOrd="0" presId="urn:microsoft.com/office/officeart/2005/8/layout/hList1"/>
    <dgm:cxn modelId="{BECCF016-FC78-4848-BA58-68AD563DA38D}" type="presOf" srcId="{6DAA7F5B-1F69-488F-862E-09FBBD786A8F}" destId="{ADEF24E2-74BC-44FB-91BC-A9B9A0979822}" srcOrd="0" destOrd="0" presId="urn:microsoft.com/office/officeart/2005/8/layout/hList1"/>
    <dgm:cxn modelId="{C51AC51B-E8A2-4EA5-85D5-179CCC3501D6}" type="presOf" srcId="{16450326-8248-4F17-A458-4EB3CA71C1F5}" destId="{4FC173BC-AB72-4D26-A758-B7415171E00B}" srcOrd="0" destOrd="4" presId="urn:microsoft.com/office/officeart/2005/8/layout/hList1"/>
    <dgm:cxn modelId="{5E4BF422-F5C8-4428-B32E-06495C54561B}" srcId="{6B706C0B-47FD-4972-A1D7-6B647FFD6CDD}" destId="{E66072E1-28B9-4DE5-A6B7-860DCE0F655F}" srcOrd="4" destOrd="0" parTransId="{0C62AADE-FCAC-49A2-B46D-7014F8C23425}" sibTransId="{2C66C068-C8DB-4BAE-A35D-22372D1A0F54}"/>
    <dgm:cxn modelId="{13133527-4035-4D2E-8F26-601E54E4CC30}" type="presOf" srcId="{00878C36-4C46-42D1-9B43-37D015C4DADF}" destId="{4FC173BC-AB72-4D26-A758-B7415171E00B}" srcOrd="0" destOrd="1" presId="urn:microsoft.com/office/officeart/2005/8/layout/hList1"/>
    <dgm:cxn modelId="{B5EE3E27-9CBC-4B5A-B0B4-F6240ABA6B10}" srcId="{8836D36A-CCB5-43D7-8F8D-0F57A10FFEBE}" destId="{DC06326C-F91A-48D9-B671-6EEC52B19AC0}" srcOrd="1" destOrd="0" parTransId="{120C65A4-85E9-41B5-8457-A8FB57E802D2}" sibTransId="{BAF7921C-5C67-4251-BAA6-D0F4D85B3F66}"/>
    <dgm:cxn modelId="{BA89BA27-0A80-45D3-9643-CD8CAAAC643D}" srcId="{8836D36A-CCB5-43D7-8F8D-0F57A10FFEBE}" destId="{45195F6D-A2D3-4DD3-B430-3D18276B0C42}" srcOrd="2" destOrd="0" parTransId="{6949ADE8-DBAE-4E3B-8577-A24949C61C48}" sibTransId="{672C2D56-CF88-446B-8C19-2381D6358291}"/>
    <dgm:cxn modelId="{BA79E72F-10C4-40C2-B58A-162C373B1978}" type="presOf" srcId="{BA86EA04-87A5-4492-8846-08E48F12A506}" destId="{FEF8535F-0054-4E81-9591-99642ED5CA46}" srcOrd="0" destOrd="3" presId="urn:microsoft.com/office/officeart/2005/8/layout/hList1"/>
    <dgm:cxn modelId="{63344930-C877-4D6E-BCC7-C92D45D8CC9C}" srcId="{6B706C0B-47FD-4972-A1D7-6B647FFD6CDD}" destId="{2B957398-5899-4C9A-99F5-6184A5C8AD69}" srcOrd="1" destOrd="0" parTransId="{148CF8EF-73A6-44C8-BBBD-8FC8DC9226AB}" sibTransId="{F9BBF833-A760-499D-9BE3-5AB3FCA99F29}"/>
    <dgm:cxn modelId="{A00EC730-0AD3-4422-B9D8-51744641053B}" srcId="{837478EF-F388-4C0B-8C00-0BDEB0B9F114}" destId="{6DAA7F5B-1F69-488F-862E-09FBBD786A8F}" srcOrd="0" destOrd="0" parTransId="{94D3015B-8007-4E65-8BB3-202CC156FC68}" sibTransId="{65E54971-A688-4C9E-BDE5-33C5053BEF7A}"/>
    <dgm:cxn modelId="{B664DD38-B83C-4490-AAAE-229DA36E3F63}" type="presOf" srcId="{18382926-A03D-45C8-95C6-A9D5A2704502}" destId="{35D96E63-14CC-4046-93C1-8B62D722C465}" srcOrd="0" destOrd="0" presId="urn:microsoft.com/office/officeart/2005/8/layout/hList1"/>
    <dgm:cxn modelId="{C9C8A83C-D911-48F5-B1A1-7549EA215B87}" srcId="{8836D36A-CCB5-43D7-8F8D-0F57A10FFEBE}" destId="{C9CDF8F8-EAC1-4AFD-9B7E-D7DDA43950DD}" srcOrd="0" destOrd="0" parTransId="{22041047-9E16-43E7-A77A-377E8C76ED38}" sibTransId="{C479948E-0089-4C12-80D7-8C7D2E413889}"/>
    <dgm:cxn modelId="{20D34F3F-B317-4670-B573-1336525507D3}" type="presOf" srcId="{6B706C0B-47FD-4972-A1D7-6B647FFD6CDD}" destId="{DC68CB3F-30BE-44E5-A208-9AD41C239606}" srcOrd="0" destOrd="0" presId="urn:microsoft.com/office/officeart/2005/8/layout/hList1"/>
    <dgm:cxn modelId="{12B0B95C-C97B-431E-BAA2-38C0B6FB2842}" type="presOf" srcId="{84B10EAB-6EE8-46C4-AEF6-FD78A4F92835}" destId="{A21C54D0-C234-4DC9-B592-E015F99215D9}" srcOrd="0" destOrd="1" presId="urn:microsoft.com/office/officeart/2005/8/layout/hList1"/>
    <dgm:cxn modelId="{8BA9AA43-4405-4BB0-B4A0-90428E6C621F}" type="presOf" srcId="{ED76C7F7-3DC1-42F4-A35E-0E052454F940}" destId="{4FC173BC-AB72-4D26-A758-B7415171E00B}" srcOrd="0" destOrd="0" presId="urn:microsoft.com/office/officeart/2005/8/layout/hList1"/>
    <dgm:cxn modelId="{09FFFD64-7594-44FF-9D31-8C49AEFC7112}" type="presOf" srcId="{5C03B8C9-E55D-468F-92AD-25646259D87B}" destId="{35D96E63-14CC-4046-93C1-8B62D722C465}" srcOrd="0" destOrd="3" presId="urn:microsoft.com/office/officeart/2005/8/layout/hList1"/>
    <dgm:cxn modelId="{5AF79F66-9488-409E-A555-5487F1DA5500}" srcId="{20F1206C-8181-4A3D-BABF-F8B852C69C19}" destId="{16450326-8248-4F17-A458-4EB3CA71C1F5}" srcOrd="4" destOrd="0" parTransId="{9FA3D5C3-46C6-463E-A541-92F53FC992FE}" sibTransId="{8B203E7B-23D6-4960-8571-DE0E48F5DD3F}"/>
    <dgm:cxn modelId="{57081C4D-7F01-40E0-ADE7-F16F157C9DF9}" srcId="{20F1206C-8181-4A3D-BABF-F8B852C69C19}" destId="{13BC66DF-AD5C-46F0-8DEB-9B1B014ABA18}" srcOrd="3" destOrd="0" parTransId="{72656189-D91E-432E-BD68-1F53F8D62C31}" sibTransId="{DB38343D-4B98-4D6B-AC1A-59B3BD069976}"/>
    <dgm:cxn modelId="{C0E3334D-15FC-4BA7-B9C4-6A2C76F9E01F}" srcId="{110CF1D7-2715-435C-9CD8-55265D3115B5}" destId="{20F1206C-8181-4A3D-BABF-F8B852C69C19}" srcOrd="1" destOrd="0" parTransId="{9645D9FE-8A7A-4266-AD3E-F52E24E8FD2F}" sibTransId="{FFADECB8-39EC-4149-8796-3DA5939F43E7}"/>
    <dgm:cxn modelId="{E1A59A6D-668C-4ED2-A567-DB0BF61F8291}" type="presOf" srcId="{8836D36A-CCB5-43D7-8F8D-0F57A10FFEBE}" destId="{0721304C-E093-4526-BEA6-D13EE53AC0A1}" srcOrd="0" destOrd="0" presId="urn:microsoft.com/office/officeart/2005/8/layout/hList1"/>
    <dgm:cxn modelId="{05C5C84F-2E46-40EC-87D9-6342FF9D1929}" type="presOf" srcId="{B71585C2-24F3-4914-AA48-BB78F91D7D12}" destId="{35D96E63-14CC-4046-93C1-8B62D722C465}" srcOrd="0" destOrd="2" presId="urn:microsoft.com/office/officeart/2005/8/layout/hList1"/>
    <dgm:cxn modelId="{0D08B871-C0BF-4FA0-8ADB-37CF113C2277}" type="presOf" srcId="{9E967E8A-9382-4793-A903-8FB17F888026}" destId="{4FC173BC-AB72-4D26-A758-B7415171E00B}" srcOrd="0" destOrd="2" presId="urn:microsoft.com/office/officeart/2005/8/layout/hList1"/>
    <dgm:cxn modelId="{78144C74-E6BB-4507-9835-00C03AC151C7}" type="presOf" srcId="{BE2254A1-76B7-4519-9332-DCECF9D0BB64}" destId="{ADEF24E2-74BC-44FB-91BC-A9B9A0979822}" srcOrd="0" destOrd="1" presId="urn:microsoft.com/office/officeart/2005/8/layout/hList1"/>
    <dgm:cxn modelId="{004E717B-B697-4FB8-944E-882615C96627}" type="presOf" srcId="{C9CDF8F8-EAC1-4AFD-9B7E-D7DDA43950DD}" destId="{FEF8535F-0054-4E81-9591-99642ED5CA46}" srcOrd="0" destOrd="0" presId="urn:microsoft.com/office/officeart/2005/8/layout/hList1"/>
    <dgm:cxn modelId="{90EF337E-1775-4195-8AF4-A0E26149A3AB}" srcId="{837478EF-F388-4C0B-8C00-0BDEB0B9F114}" destId="{7CD6448E-524A-41C9-A2BE-F0D59D37A3F3}" srcOrd="2" destOrd="0" parTransId="{51DBAE14-B4F7-471B-977E-0541A3BFCD37}" sibTransId="{51DE1C77-DDB6-4244-BC93-77D04CDB0896}"/>
    <dgm:cxn modelId="{E3DB1589-C84E-4CA1-98C2-32F6B4BB4FE9}" srcId="{8836D36A-CCB5-43D7-8F8D-0F57A10FFEBE}" destId="{BA86EA04-87A5-4492-8846-08E48F12A506}" srcOrd="3" destOrd="0" parTransId="{6A281BD1-81F2-4C07-8FBF-C68A9B1F725C}" sibTransId="{2972AF61-42DB-4869-B2C8-CF5BEF43EF34}"/>
    <dgm:cxn modelId="{93E4A48D-C087-4893-9D72-517DD321E6F1}" srcId="{20F1206C-8181-4A3D-BABF-F8B852C69C19}" destId="{9E967E8A-9382-4793-A903-8FB17F888026}" srcOrd="2" destOrd="0" parTransId="{0787632B-FDD6-4192-9582-D6FEE1925407}" sibTransId="{8D285726-C93C-4764-8258-0558C4C4CC8B}"/>
    <dgm:cxn modelId="{F9AA05A0-3025-4792-8E4D-38C4BCE61F41}" type="presOf" srcId="{45195F6D-A2D3-4DD3-B430-3D18276B0C42}" destId="{FEF8535F-0054-4E81-9591-99642ED5CA46}" srcOrd="0" destOrd="2" presId="urn:microsoft.com/office/officeart/2005/8/layout/hList1"/>
    <dgm:cxn modelId="{5EE1EAA4-3AEC-4DA1-A67D-F0D2959C5ACC}" srcId="{6B706C0B-47FD-4972-A1D7-6B647FFD6CDD}" destId="{18382926-A03D-45C8-95C6-A9D5A2704502}" srcOrd="0" destOrd="0" parTransId="{71E3510B-E96C-403F-853F-7B668D7F0ED5}" sibTransId="{F76BE418-80E6-4598-9A13-032BFF82F69D}"/>
    <dgm:cxn modelId="{6DCD36B0-D741-476D-9DA7-72B60BE8D9A0}" srcId="{837478EF-F388-4C0B-8C00-0BDEB0B9F114}" destId="{BE2254A1-76B7-4519-9332-DCECF9D0BB64}" srcOrd="1" destOrd="0" parTransId="{E9759033-E55A-4C88-9C70-7B3C41474C0A}" sibTransId="{18BA395F-B884-4610-B1DE-3B2F092F2CC4}"/>
    <dgm:cxn modelId="{B0233FB2-B9A0-4B41-898E-E37AE0CB1337}" type="presOf" srcId="{110CF1D7-2715-435C-9CD8-55265D3115B5}" destId="{191C9429-A618-4A95-A8D9-3700A27C3AA4}" srcOrd="0" destOrd="0" presId="urn:microsoft.com/office/officeart/2005/8/layout/hList1"/>
    <dgm:cxn modelId="{9CEEE1BE-E9B0-4C84-92DB-89B314976F2D}" srcId="{110CF1D7-2715-435C-9CD8-55265D3115B5}" destId="{8AFDC71A-8DD6-4D97-B43F-C87C10A84552}" srcOrd="0" destOrd="0" parTransId="{56E9B10C-454D-43AC-AC71-BD122A91A85A}" sibTransId="{EFC8611F-21B8-4D24-893D-EDF14A801952}"/>
    <dgm:cxn modelId="{4EC659CB-FD93-4C65-B092-A4EBDB0EFAF2}" type="presOf" srcId="{8AFDC71A-8DD6-4D97-B43F-C87C10A84552}" destId="{68DC5CAE-6710-4CB5-BB47-16EAC08C80E6}" srcOrd="0" destOrd="0" presId="urn:microsoft.com/office/officeart/2005/8/layout/hList1"/>
    <dgm:cxn modelId="{74C774D6-E9B3-42B7-853B-B5F9799E9566}" type="presOf" srcId="{7CD6448E-524A-41C9-A2BE-F0D59D37A3F3}" destId="{ADEF24E2-74BC-44FB-91BC-A9B9A0979822}" srcOrd="0" destOrd="2" presId="urn:microsoft.com/office/officeart/2005/8/layout/hList1"/>
    <dgm:cxn modelId="{0A90C2D9-FBC5-474D-B6FA-B5974ED58F26}" srcId="{20F1206C-8181-4A3D-BABF-F8B852C69C19}" destId="{ED76C7F7-3DC1-42F4-A35E-0E052454F940}" srcOrd="0" destOrd="0" parTransId="{E3B8B101-681C-43A7-86E2-74C824C0702D}" sibTransId="{A2FF616D-92B2-4676-B752-D1F9192EA5A9}"/>
    <dgm:cxn modelId="{465175DD-4458-459C-8D0A-86F674857164}" srcId="{8AFDC71A-8DD6-4D97-B43F-C87C10A84552}" destId="{0F155F61-73F9-47AD-B874-5F3DE14BB9FE}" srcOrd="0" destOrd="0" parTransId="{451280E4-EB03-4BB3-8BF3-8B91C7179F5F}" sibTransId="{03CD9668-6FA8-47BD-B2B0-467C1C8A718B}"/>
    <dgm:cxn modelId="{0FE53EDE-A5E1-4BCE-8DF9-1D826EC81894}" type="presOf" srcId="{0F155F61-73F9-47AD-B874-5F3DE14BB9FE}" destId="{A21C54D0-C234-4DC9-B592-E015F99215D9}" srcOrd="0" destOrd="0" presId="urn:microsoft.com/office/officeart/2005/8/layout/hList1"/>
    <dgm:cxn modelId="{E80ABEE7-0D09-4C39-A116-B2CC36E390CF}" srcId="{110CF1D7-2715-435C-9CD8-55265D3115B5}" destId="{8836D36A-CCB5-43D7-8F8D-0F57A10FFEBE}" srcOrd="2" destOrd="0" parTransId="{A4374D0B-9F70-4DDF-90F2-3A34AAFE0433}" sibTransId="{2E5E7DAB-7FD8-45A1-9414-94A022944F6D}"/>
    <dgm:cxn modelId="{9D34B9EA-08E2-4D0A-9869-40C36787B68C}" srcId="{8AFDC71A-8DD6-4D97-B43F-C87C10A84552}" destId="{84B10EAB-6EE8-46C4-AEF6-FD78A4F92835}" srcOrd="1" destOrd="0" parTransId="{E4D9D4F8-948F-490C-85AC-FE8F68B9AD76}" sibTransId="{B34F2205-5290-449E-A8EC-7DBFE61D96D8}"/>
    <dgm:cxn modelId="{96E0AAF0-0922-4393-9DE0-455BFFF4090D}" type="presOf" srcId="{13BC66DF-AD5C-46F0-8DEB-9B1B014ABA18}" destId="{4FC173BC-AB72-4D26-A758-B7415171E00B}" srcOrd="0" destOrd="3" presId="urn:microsoft.com/office/officeart/2005/8/layout/hList1"/>
    <dgm:cxn modelId="{F9E1FDF2-4B2E-4F08-B897-60BE2287925D}" type="presOf" srcId="{E66072E1-28B9-4DE5-A6B7-860DCE0F655F}" destId="{35D96E63-14CC-4046-93C1-8B62D722C465}" srcOrd="0" destOrd="4" presId="urn:microsoft.com/office/officeart/2005/8/layout/hList1"/>
    <dgm:cxn modelId="{EC443AF4-38DD-43B8-82FD-3EACA4F27194}" srcId="{6B706C0B-47FD-4972-A1D7-6B647FFD6CDD}" destId="{5C03B8C9-E55D-468F-92AD-25646259D87B}" srcOrd="3" destOrd="0" parTransId="{15E6989D-98A0-4920-9BF9-343181BBDBA5}" sibTransId="{7297A1F0-89B2-4989-87AC-F691346205A4}"/>
    <dgm:cxn modelId="{FABC37F9-29A7-40BA-9136-DB2B0B95230F}" type="presOf" srcId="{837478EF-F388-4C0B-8C00-0BDEB0B9F114}" destId="{E36C6927-B4DF-4A9D-A344-E5C42C88F2CA}" srcOrd="0" destOrd="0" presId="urn:microsoft.com/office/officeart/2005/8/layout/hList1"/>
    <dgm:cxn modelId="{1B3B5CFD-74CD-4416-8867-0B77E433C55F}" srcId="{110CF1D7-2715-435C-9CD8-55265D3115B5}" destId="{6B706C0B-47FD-4972-A1D7-6B647FFD6CDD}" srcOrd="4" destOrd="0" parTransId="{6AC5CEF0-0F2E-4DE2-8D1D-8F1CCFBC21B1}" sibTransId="{CF99F3FA-D529-45E4-8116-AAB58A99D72C}"/>
    <dgm:cxn modelId="{D0FF4DFE-A3AE-4BB0-8ED2-91ED44C0FCD8}" srcId="{20F1206C-8181-4A3D-BABF-F8B852C69C19}" destId="{00878C36-4C46-42D1-9B43-37D015C4DADF}" srcOrd="1" destOrd="0" parTransId="{99FBD581-0940-4D12-8C93-FED78AFF9AB4}" sibTransId="{C3655A40-E557-4512-B43C-6A30D572AAC7}"/>
    <dgm:cxn modelId="{683F3088-5543-4EB5-AF06-F703DDBF35B9}" type="presParOf" srcId="{191C9429-A618-4A95-A8D9-3700A27C3AA4}" destId="{F96C6C40-B272-4C80-BB0E-AEFA56A948BB}" srcOrd="0" destOrd="0" presId="urn:microsoft.com/office/officeart/2005/8/layout/hList1"/>
    <dgm:cxn modelId="{ACDEFE48-CFBF-4277-B9A2-C9D4B8F12640}" type="presParOf" srcId="{F96C6C40-B272-4C80-BB0E-AEFA56A948BB}" destId="{68DC5CAE-6710-4CB5-BB47-16EAC08C80E6}" srcOrd="0" destOrd="0" presId="urn:microsoft.com/office/officeart/2005/8/layout/hList1"/>
    <dgm:cxn modelId="{003547F2-7608-43DA-AF5C-4628896180E0}" type="presParOf" srcId="{F96C6C40-B272-4C80-BB0E-AEFA56A948BB}" destId="{A21C54D0-C234-4DC9-B592-E015F99215D9}" srcOrd="1" destOrd="0" presId="urn:microsoft.com/office/officeart/2005/8/layout/hList1"/>
    <dgm:cxn modelId="{5C9EA605-1B14-496F-A93B-6006A3FDC247}" type="presParOf" srcId="{191C9429-A618-4A95-A8D9-3700A27C3AA4}" destId="{522C00B0-8FD8-48AF-B7CB-FC16286C60DF}" srcOrd="1" destOrd="0" presId="urn:microsoft.com/office/officeart/2005/8/layout/hList1"/>
    <dgm:cxn modelId="{8DB453DA-BDE1-4D8C-BF4B-C891C59AC6AD}" type="presParOf" srcId="{191C9429-A618-4A95-A8D9-3700A27C3AA4}" destId="{E4572A85-C16D-4FA6-9E69-2E74ED84C282}" srcOrd="2" destOrd="0" presId="urn:microsoft.com/office/officeart/2005/8/layout/hList1"/>
    <dgm:cxn modelId="{090884D4-35EE-4088-B7F2-8D7798840C27}" type="presParOf" srcId="{E4572A85-C16D-4FA6-9E69-2E74ED84C282}" destId="{63A1D837-2289-428A-B80F-83716AD4FBEA}" srcOrd="0" destOrd="0" presId="urn:microsoft.com/office/officeart/2005/8/layout/hList1"/>
    <dgm:cxn modelId="{462982E0-B9FF-44FF-AAC0-3805F4390781}" type="presParOf" srcId="{E4572A85-C16D-4FA6-9E69-2E74ED84C282}" destId="{4FC173BC-AB72-4D26-A758-B7415171E00B}" srcOrd="1" destOrd="0" presId="urn:microsoft.com/office/officeart/2005/8/layout/hList1"/>
    <dgm:cxn modelId="{E9DF1D3A-9502-45A8-AAAE-03BB003DBBDF}" type="presParOf" srcId="{191C9429-A618-4A95-A8D9-3700A27C3AA4}" destId="{1CB4998D-826C-43B5-BBD2-4159114C37E3}" srcOrd="3" destOrd="0" presId="urn:microsoft.com/office/officeart/2005/8/layout/hList1"/>
    <dgm:cxn modelId="{106B76E5-5A1E-48BF-8717-A71D26A5FB98}" type="presParOf" srcId="{191C9429-A618-4A95-A8D9-3700A27C3AA4}" destId="{2ED34766-4657-4E10-98E1-060F779076BE}" srcOrd="4" destOrd="0" presId="urn:microsoft.com/office/officeart/2005/8/layout/hList1"/>
    <dgm:cxn modelId="{58426A46-F284-4450-B472-51BAB4F75214}" type="presParOf" srcId="{2ED34766-4657-4E10-98E1-060F779076BE}" destId="{0721304C-E093-4526-BEA6-D13EE53AC0A1}" srcOrd="0" destOrd="0" presId="urn:microsoft.com/office/officeart/2005/8/layout/hList1"/>
    <dgm:cxn modelId="{0DA4A5B7-831C-49D2-BDE3-54C873CC3A2B}" type="presParOf" srcId="{2ED34766-4657-4E10-98E1-060F779076BE}" destId="{FEF8535F-0054-4E81-9591-99642ED5CA46}" srcOrd="1" destOrd="0" presId="urn:microsoft.com/office/officeart/2005/8/layout/hList1"/>
    <dgm:cxn modelId="{1D136DC8-5150-4729-BB64-60FB0D1286F0}" type="presParOf" srcId="{191C9429-A618-4A95-A8D9-3700A27C3AA4}" destId="{420D4594-9B2C-4982-A739-FE069890E230}" srcOrd="5" destOrd="0" presId="urn:microsoft.com/office/officeart/2005/8/layout/hList1"/>
    <dgm:cxn modelId="{30DAF5CF-977F-467E-A1DE-C275A5CB52E8}" type="presParOf" srcId="{191C9429-A618-4A95-A8D9-3700A27C3AA4}" destId="{6130D843-F4F6-436E-8522-CCCA18370403}" srcOrd="6" destOrd="0" presId="urn:microsoft.com/office/officeart/2005/8/layout/hList1"/>
    <dgm:cxn modelId="{8CD35D55-21B0-4422-B5B1-D0A93D6FCF6C}" type="presParOf" srcId="{6130D843-F4F6-436E-8522-CCCA18370403}" destId="{E36C6927-B4DF-4A9D-A344-E5C42C88F2CA}" srcOrd="0" destOrd="0" presId="urn:microsoft.com/office/officeart/2005/8/layout/hList1"/>
    <dgm:cxn modelId="{72176728-09EF-4ED2-B94D-55DCCA45DD84}" type="presParOf" srcId="{6130D843-F4F6-436E-8522-CCCA18370403}" destId="{ADEF24E2-74BC-44FB-91BC-A9B9A0979822}" srcOrd="1" destOrd="0" presId="urn:microsoft.com/office/officeart/2005/8/layout/hList1"/>
    <dgm:cxn modelId="{4D39E0A8-A020-484C-BEF3-F52958836B80}" type="presParOf" srcId="{191C9429-A618-4A95-A8D9-3700A27C3AA4}" destId="{9DBE73F3-F826-44BF-8A01-9D621B39E94D}" srcOrd="7" destOrd="0" presId="urn:microsoft.com/office/officeart/2005/8/layout/hList1"/>
    <dgm:cxn modelId="{E127032C-AA36-4F1B-A3A6-5951DB286821}" type="presParOf" srcId="{191C9429-A618-4A95-A8D9-3700A27C3AA4}" destId="{1016C130-C49F-46AF-BF41-6779CE901F8A}" srcOrd="8" destOrd="0" presId="urn:microsoft.com/office/officeart/2005/8/layout/hList1"/>
    <dgm:cxn modelId="{75968F83-EC3C-4B48-B6E4-8CCE5F2CE919}" type="presParOf" srcId="{1016C130-C49F-46AF-BF41-6779CE901F8A}" destId="{DC68CB3F-30BE-44E5-A208-9AD41C239606}" srcOrd="0" destOrd="0" presId="urn:microsoft.com/office/officeart/2005/8/layout/hList1"/>
    <dgm:cxn modelId="{2D899C90-FA2F-4129-A743-AF112AFA3288}" type="presParOf" srcId="{1016C130-C49F-46AF-BF41-6779CE901F8A}" destId="{35D96E63-14CC-4046-93C1-8B62D722C465}"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35B4AC24-23DA-4B7C-81A7-EC53ACAA188A}" type="doc">
      <dgm:prSet loTypeId="urn:microsoft.com/office/officeart/2005/8/layout/pyramid2" loCatId="pyramid" qsTypeId="urn:microsoft.com/office/officeart/2005/8/quickstyle/simple5" qsCatId="simple" csTypeId="urn:microsoft.com/office/officeart/2005/8/colors/accent1_1" csCatId="accent1" phldr="1"/>
      <dgm:spPr/>
    </dgm:pt>
    <dgm:pt modelId="{6DEE4A24-3D38-45D4-B095-EE7C3DB6D894}">
      <dgm:prSet custT="1"/>
      <dgm:spPr/>
      <dgm:t>
        <a:bodyPr/>
        <a:lstStyle/>
        <a:p>
          <a:r>
            <a:rPr lang="es-MX" sz="3000" dirty="0"/>
            <a:t>Las medidas de seguridad existentes y efectivas</a:t>
          </a:r>
        </a:p>
      </dgm:t>
    </dgm:pt>
    <dgm:pt modelId="{A124E3A2-5B21-4FB7-A427-930051E2EEB1}" type="parTrans" cxnId="{9A3E5403-D8B9-4066-A631-060E34E988EF}">
      <dgm:prSet/>
      <dgm:spPr/>
      <dgm:t>
        <a:bodyPr/>
        <a:lstStyle/>
        <a:p>
          <a:endParaRPr lang="es-MX"/>
        </a:p>
      </dgm:t>
    </dgm:pt>
    <dgm:pt modelId="{BB663EFF-28B2-4F1D-B4B5-503690F605D9}" type="sibTrans" cxnId="{9A3E5403-D8B9-4066-A631-060E34E988EF}">
      <dgm:prSet/>
      <dgm:spPr/>
      <dgm:t>
        <a:bodyPr/>
        <a:lstStyle/>
        <a:p>
          <a:endParaRPr lang="es-MX"/>
        </a:p>
      </dgm:t>
    </dgm:pt>
    <dgm:pt modelId="{AFC19CB8-B1B9-4BC2-AE9F-76D289DA2AA2}">
      <dgm:prSet custT="1"/>
      <dgm:spPr/>
      <dgm:t>
        <a:bodyPr/>
        <a:lstStyle/>
        <a:p>
          <a:r>
            <a:rPr lang="es-MX" sz="3000" dirty="0"/>
            <a:t>Las medidas de seguridad faltantes </a:t>
          </a:r>
        </a:p>
      </dgm:t>
    </dgm:pt>
    <dgm:pt modelId="{46CECEFD-5F90-4844-A588-ADAFE32C7B43}" type="parTrans" cxnId="{C0974833-0C82-4D74-BEC6-02B0660724F6}">
      <dgm:prSet/>
      <dgm:spPr/>
      <dgm:t>
        <a:bodyPr/>
        <a:lstStyle/>
        <a:p>
          <a:endParaRPr lang="es-MX"/>
        </a:p>
      </dgm:t>
    </dgm:pt>
    <dgm:pt modelId="{FF627EF7-B2CC-4596-8577-FE7DB04A53B1}" type="sibTrans" cxnId="{C0974833-0C82-4D74-BEC6-02B0660724F6}">
      <dgm:prSet/>
      <dgm:spPr/>
      <dgm:t>
        <a:bodyPr/>
        <a:lstStyle/>
        <a:p>
          <a:endParaRPr lang="es-MX"/>
        </a:p>
      </dgm:t>
    </dgm:pt>
    <dgm:pt modelId="{B05BBF4F-61B9-4A1E-B2B4-2E77300353FD}">
      <dgm:prSet custT="1"/>
      <dgm:spPr/>
      <dgm:t>
        <a:bodyPr/>
        <a:lstStyle/>
        <a:p>
          <a:r>
            <a:rPr lang="es-MX" sz="3000" dirty="0"/>
            <a:t>La existencia de nuevas medidas de seguridad que puedan reemplazar a uno o más controles implementados</a:t>
          </a:r>
        </a:p>
      </dgm:t>
    </dgm:pt>
    <dgm:pt modelId="{BCC88313-10F8-4CE7-9DE2-FAB89D65ED84}" type="parTrans" cxnId="{F4624665-7404-4DDE-A247-AAF21FE0EB0E}">
      <dgm:prSet/>
      <dgm:spPr/>
      <dgm:t>
        <a:bodyPr/>
        <a:lstStyle/>
        <a:p>
          <a:endParaRPr lang="es-MX"/>
        </a:p>
      </dgm:t>
    </dgm:pt>
    <dgm:pt modelId="{7A11683A-5C2F-4B17-AA43-256D3A203015}" type="sibTrans" cxnId="{F4624665-7404-4DDE-A247-AAF21FE0EB0E}">
      <dgm:prSet/>
      <dgm:spPr/>
      <dgm:t>
        <a:bodyPr/>
        <a:lstStyle/>
        <a:p>
          <a:endParaRPr lang="es-MX"/>
        </a:p>
      </dgm:t>
    </dgm:pt>
    <dgm:pt modelId="{56C63A2F-FBB3-44E0-B554-FC6218AF9301}">
      <dgm:prSet custT="1"/>
      <dgm:spPr>
        <a:solidFill>
          <a:schemeClr val="accent2">
            <a:lumMod val="20000"/>
            <a:lumOff val="80000"/>
            <a:alpha val="90000"/>
          </a:schemeClr>
        </a:solidFill>
      </dgm:spPr>
      <dgm:t>
        <a:bodyPr/>
        <a:lstStyle/>
        <a:p>
          <a:r>
            <a:rPr lang="es-MX" sz="3500" dirty="0"/>
            <a:t>Este consiste en identificar:</a:t>
          </a:r>
        </a:p>
      </dgm:t>
    </dgm:pt>
    <dgm:pt modelId="{7919B09F-C36C-4EC5-9D78-9B9EF597AC51}" type="parTrans" cxnId="{DB04D743-D7E8-46AC-959B-00CD84EA9BAD}">
      <dgm:prSet/>
      <dgm:spPr/>
      <dgm:t>
        <a:bodyPr/>
        <a:lstStyle/>
        <a:p>
          <a:endParaRPr lang="es-MX"/>
        </a:p>
      </dgm:t>
    </dgm:pt>
    <dgm:pt modelId="{9725F62E-9DC3-4D04-A334-87498BEAC103}" type="sibTrans" cxnId="{DB04D743-D7E8-46AC-959B-00CD84EA9BAD}">
      <dgm:prSet/>
      <dgm:spPr/>
      <dgm:t>
        <a:bodyPr/>
        <a:lstStyle/>
        <a:p>
          <a:endParaRPr lang="es-MX"/>
        </a:p>
      </dgm:t>
    </dgm:pt>
    <dgm:pt modelId="{A5908ACE-C38A-49B6-9992-9ADD87034381}" type="pres">
      <dgm:prSet presAssocID="{35B4AC24-23DA-4B7C-81A7-EC53ACAA188A}" presName="compositeShape" presStyleCnt="0">
        <dgm:presLayoutVars>
          <dgm:dir/>
          <dgm:resizeHandles/>
        </dgm:presLayoutVars>
      </dgm:prSet>
      <dgm:spPr/>
    </dgm:pt>
    <dgm:pt modelId="{0EC3AACE-280F-436A-96ED-53990C4F0533}" type="pres">
      <dgm:prSet presAssocID="{35B4AC24-23DA-4B7C-81A7-EC53ACAA188A}" presName="pyramid" presStyleLbl="node1" presStyleIdx="0" presStyleCnt="1" custLinFactNeighborX="21875" custLinFactNeighborY="960"/>
      <dgm:spPr/>
    </dgm:pt>
    <dgm:pt modelId="{5FE07209-0E8D-4DBD-8BFC-426B33DE7013}" type="pres">
      <dgm:prSet presAssocID="{35B4AC24-23DA-4B7C-81A7-EC53ACAA188A}" presName="theList" presStyleCnt="0"/>
      <dgm:spPr/>
    </dgm:pt>
    <dgm:pt modelId="{E425CAEF-07C4-4731-A487-03472338A3CD}" type="pres">
      <dgm:prSet presAssocID="{56C63A2F-FBB3-44E0-B554-FC6218AF9301}" presName="aNode" presStyleLbl="fgAcc1" presStyleIdx="0" presStyleCnt="4" custLinFactY="-51038" custLinFactNeighborX="-12981" custLinFactNeighborY="-100000">
        <dgm:presLayoutVars>
          <dgm:bulletEnabled val="1"/>
        </dgm:presLayoutVars>
      </dgm:prSet>
      <dgm:spPr/>
    </dgm:pt>
    <dgm:pt modelId="{6AC8A341-965D-43D9-BF0D-9F5949EA7B04}" type="pres">
      <dgm:prSet presAssocID="{56C63A2F-FBB3-44E0-B554-FC6218AF9301}" presName="aSpace" presStyleCnt="0"/>
      <dgm:spPr/>
    </dgm:pt>
    <dgm:pt modelId="{BF04760E-A770-450E-A99B-D6F4306DB684}" type="pres">
      <dgm:prSet presAssocID="{6DEE4A24-3D38-45D4-B095-EE7C3DB6D894}" presName="aNode" presStyleLbl="fgAcc1" presStyleIdx="1" presStyleCnt="4" custLinFactY="-13901" custLinFactNeighborX="20034" custLinFactNeighborY="-100000">
        <dgm:presLayoutVars>
          <dgm:bulletEnabled val="1"/>
        </dgm:presLayoutVars>
      </dgm:prSet>
      <dgm:spPr/>
    </dgm:pt>
    <dgm:pt modelId="{803C1934-134B-4FE5-A506-68FEFD66E8DD}" type="pres">
      <dgm:prSet presAssocID="{6DEE4A24-3D38-45D4-B095-EE7C3DB6D894}" presName="aSpace" presStyleCnt="0"/>
      <dgm:spPr/>
    </dgm:pt>
    <dgm:pt modelId="{E6CB8DDF-3A57-4918-801B-10B027A6ED38}" type="pres">
      <dgm:prSet presAssocID="{AFC19CB8-B1B9-4BC2-AE9F-76D289DA2AA2}" presName="aNode" presStyleLbl="fgAcc1" presStyleIdx="2" presStyleCnt="4" custLinFactY="19160" custLinFactNeighborX="-57603" custLinFactNeighborY="100000">
        <dgm:presLayoutVars>
          <dgm:bulletEnabled val="1"/>
        </dgm:presLayoutVars>
      </dgm:prSet>
      <dgm:spPr/>
    </dgm:pt>
    <dgm:pt modelId="{6681405F-5554-490D-B633-C0EC828906DB}" type="pres">
      <dgm:prSet presAssocID="{AFC19CB8-B1B9-4BC2-AE9F-76D289DA2AA2}" presName="aSpace" presStyleCnt="0"/>
      <dgm:spPr/>
    </dgm:pt>
    <dgm:pt modelId="{13A98D48-761C-4446-9D4D-0598654DCC46}" type="pres">
      <dgm:prSet presAssocID="{B05BBF4F-61B9-4A1E-B2B4-2E77300353FD}" presName="aNode" presStyleLbl="fgAcc1" presStyleIdx="3" presStyleCnt="4" custScaleY="157373" custLinFactY="67088" custLinFactNeighborX="28125" custLinFactNeighborY="100000">
        <dgm:presLayoutVars>
          <dgm:bulletEnabled val="1"/>
        </dgm:presLayoutVars>
      </dgm:prSet>
      <dgm:spPr/>
    </dgm:pt>
    <dgm:pt modelId="{C43744B0-BB75-4073-95A5-68E2F63E5CA5}" type="pres">
      <dgm:prSet presAssocID="{B05BBF4F-61B9-4A1E-B2B4-2E77300353FD}" presName="aSpace" presStyleCnt="0"/>
      <dgm:spPr/>
    </dgm:pt>
  </dgm:ptLst>
  <dgm:cxnLst>
    <dgm:cxn modelId="{9A3E5403-D8B9-4066-A631-060E34E988EF}" srcId="{35B4AC24-23DA-4B7C-81A7-EC53ACAA188A}" destId="{6DEE4A24-3D38-45D4-B095-EE7C3DB6D894}" srcOrd="1" destOrd="0" parTransId="{A124E3A2-5B21-4FB7-A427-930051E2EEB1}" sibTransId="{BB663EFF-28B2-4F1D-B4B5-503690F605D9}"/>
    <dgm:cxn modelId="{C0974833-0C82-4D74-BEC6-02B0660724F6}" srcId="{35B4AC24-23DA-4B7C-81A7-EC53ACAA188A}" destId="{AFC19CB8-B1B9-4BC2-AE9F-76D289DA2AA2}" srcOrd="2" destOrd="0" parTransId="{46CECEFD-5F90-4844-A588-ADAFE32C7B43}" sibTransId="{FF627EF7-B2CC-4596-8577-FE7DB04A53B1}"/>
    <dgm:cxn modelId="{DB04D743-D7E8-46AC-959B-00CD84EA9BAD}" srcId="{35B4AC24-23DA-4B7C-81A7-EC53ACAA188A}" destId="{56C63A2F-FBB3-44E0-B554-FC6218AF9301}" srcOrd="0" destOrd="0" parTransId="{7919B09F-C36C-4EC5-9D78-9B9EF597AC51}" sibTransId="{9725F62E-9DC3-4D04-A334-87498BEAC103}"/>
    <dgm:cxn modelId="{F4624665-7404-4DDE-A247-AAF21FE0EB0E}" srcId="{35B4AC24-23DA-4B7C-81A7-EC53ACAA188A}" destId="{B05BBF4F-61B9-4A1E-B2B4-2E77300353FD}" srcOrd="3" destOrd="0" parTransId="{BCC88313-10F8-4CE7-9DE2-FAB89D65ED84}" sibTransId="{7A11683A-5C2F-4B17-AA43-256D3A203015}"/>
    <dgm:cxn modelId="{FF12EE70-9541-47C2-927E-DBCA430D402E}" type="presOf" srcId="{B05BBF4F-61B9-4A1E-B2B4-2E77300353FD}" destId="{13A98D48-761C-4446-9D4D-0598654DCC46}" srcOrd="0" destOrd="0" presId="urn:microsoft.com/office/officeart/2005/8/layout/pyramid2"/>
    <dgm:cxn modelId="{5A7CF870-C6E3-4293-ACA6-98DB81C1B08E}" type="presOf" srcId="{56C63A2F-FBB3-44E0-B554-FC6218AF9301}" destId="{E425CAEF-07C4-4731-A487-03472338A3CD}" srcOrd="0" destOrd="0" presId="urn:microsoft.com/office/officeart/2005/8/layout/pyramid2"/>
    <dgm:cxn modelId="{FD9B4C76-DD55-4D55-9BBA-983A17D06A86}" type="presOf" srcId="{35B4AC24-23DA-4B7C-81A7-EC53ACAA188A}" destId="{A5908ACE-C38A-49B6-9992-9ADD87034381}" srcOrd="0" destOrd="0" presId="urn:microsoft.com/office/officeart/2005/8/layout/pyramid2"/>
    <dgm:cxn modelId="{57D66AA0-EE4E-4DE4-BD40-41F665A0271D}" type="presOf" srcId="{6DEE4A24-3D38-45D4-B095-EE7C3DB6D894}" destId="{BF04760E-A770-450E-A99B-D6F4306DB684}" srcOrd="0" destOrd="0" presId="urn:microsoft.com/office/officeart/2005/8/layout/pyramid2"/>
    <dgm:cxn modelId="{93C9EBF4-0394-4D66-B019-F060F120B48A}" type="presOf" srcId="{AFC19CB8-B1B9-4BC2-AE9F-76D289DA2AA2}" destId="{E6CB8DDF-3A57-4918-801B-10B027A6ED38}" srcOrd="0" destOrd="0" presId="urn:microsoft.com/office/officeart/2005/8/layout/pyramid2"/>
    <dgm:cxn modelId="{3C5EB1C1-335A-40D1-8893-117A81F07F52}" type="presParOf" srcId="{A5908ACE-C38A-49B6-9992-9ADD87034381}" destId="{0EC3AACE-280F-436A-96ED-53990C4F0533}" srcOrd="0" destOrd="0" presId="urn:microsoft.com/office/officeart/2005/8/layout/pyramid2"/>
    <dgm:cxn modelId="{D8D01EBF-E910-4998-B6AE-52AFE10801F1}" type="presParOf" srcId="{A5908ACE-C38A-49B6-9992-9ADD87034381}" destId="{5FE07209-0E8D-4DBD-8BFC-426B33DE7013}" srcOrd="1" destOrd="0" presId="urn:microsoft.com/office/officeart/2005/8/layout/pyramid2"/>
    <dgm:cxn modelId="{97BEA436-B097-4341-A5E1-A7580C2B900E}" type="presParOf" srcId="{5FE07209-0E8D-4DBD-8BFC-426B33DE7013}" destId="{E425CAEF-07C4-4731-A487-03472338A3CD}" srcOrd="0" destOrd="0" presId="urn:microsoft.com/office/officeart/2005/8/layout/pyramid2"/>
    <dgm:cxn modelId="{946B6731-5995-400F-BD7E-C965B8DDE8E3}" type="presParOf" srcId="{5FE07209-0E8D-4DBD-8BFC-426B33DE7013}" destId="{6AC8A341-965D-43D9-BF0D-9F5949EA7B04}" srcOrd="1" destOrd="0" presId="urn:microsoft.com/office/officeart/2005/8/layout/pyramid2"/>
    <dgm:cxn modelId="{7C5B7C52-4D2B-40BF-95B5-82858FA90A35}" type="presParOf" srcId="{5FE07209-0E8D-4DBD-8BFC-426B33DE7013}" destId="{BF04760E-A770-450E-A99B-D6F4306DB684}" srcOrd="2" destOrd="0" presId="urn:microsoft.com/office/officeart/2005/8/layout/pyramid2"/>
    <dgm:cxn modelId="{6E0F648A-FFCD-4D95-86B3-03C2CD4F3C31}" type="presParOf" srcId="{5FE07209-0E8D-4DBD-8BFC-426B33DE7013}" destId="{803C1934-134B-4FE5-A506-68FEFD66E8DD}" srcOrd="3" destOrd="0" presId="urn:microsoft.com/office/officeart/2005/8/layout/pyramid2"/>
    <dgm:cxn modelId="{D3EDA533-EA6B-46C1-8317-4A27AEA6EC76}" type="presParOf" srcId="{5FE07209-0E8D-4DBD-8BFC-426B33DE7013}" destId="{E6CB8DDF-3A57-4918-801B-10B027A6ED38}" srcOrd="4" destOrd="0" presId="urn:microsoft.com/office/officeart/2005/8/layout/pyramid2"/>
    <dgm:cxn modelId="{585B7750-2DF0-4EBB-A5AA-272F167ACF00}" type="presParOf" srcId="{5FE07209-0E8D-4DBD-8BFC-426B33DE7013}" destId="{6681405F-5554-490D-B633-C0EC828906DB}" srcOrd="5" destOrd="0" presId="urn:microsoft.com/office/officeart/2005/8/layout/pyramid2"/>
    <dgm:cxn modelId="{5D0E466D-528C-4B97-91C2-60273566E704}" type="presParOf" srcId="{5FE07209-0E8D-4DBD-8BFC-426B33DE7013}" destId="{13A98D48-761C-4446-9D4D-0598654DCC46}" srcOrd="6" destOrd="0" presId="urn:microsoft.com/office/officeart/2005/8/layout/pyramid2"/>
    <dgm:cxn modelId="{2BD62373-8A46-439A-AAFE-00133EBA3E19}" type="presParOf" srcId="{5FE07209-0E8D-4DBD-8BFC-426B33DE7013}" destId="{C43744B0-BB75-4073-95A5-68E2F63E5CA5}" srcOrd="7"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C63E8B27-6445-4524-9AA8-0EF0D4C72529}" type="doc">
      <dgm:prSet loTypeId="urn:microsoft.com/office/officeart/2005/8/layout/pyramid2" loCatId="list" qsTypeId="urn:microsoft.com/office/officeart/2005/8/quickstyle/simple4" qsCatId="simple" csTypeId="urn:microsoft.com/office/officeart/2005/8/colors/accent0_2" csCatId="mainScheme" phldr="1"/>
      <dgm:spPr/>
    </dgm:pt>
    <dgm:pt modelId="{721C68CC-04DA-49FF-8A5D-F6A2F0C009A6}">
      <dgm:prSet phldrT="[Texto]" custT="1"/>
      <dgm:spPr>
        <a:solidFill>
          <a:srgbClr val="FCDCFA">
            <a:alpha val="89804"/>
          </a:srgbClr>
        </a:solidFill>
      </dgm:spPr>
      <dgm:t>
        <a:bodyPr/>
        <a:lstStyle/>
        <a:p>
          <a:r>
            <a:rPr lang="es-MX" sz="3000" b="0" i="0" dirty="0">
              <a:solidFill>
                <a:schemeClr val="tx1"/>
              </a:solidFill>
            </a:rPr>
            <a:t>Acciones a implementar de acuerdo con el resultado del análisis de riesgos y el análisis de brecha</a:t>
          </a:r>
          <a:endParaRPr lang="es-MX" sz="3000" dirty="0">
            <a:solidFill>
              <a:schemeClr val="tx1"/>
            </a:solidFill>
          </a:endParaRPr>
        </a:p>
      </dgm:t>
    </dgm:pt>
    <dgm:pt modelId="{4AC38B04-68AB-4917-9BC7-4B2BADFBFFAF}" type="parTrans" cxnId="{F8318EC4-D9E2-4D00-82BA-9978BB130B90}">
      <dgm:prSet/>
      <dgm:spPr/>
      <dgm:t>
        <a:bodyPr/>
        <a:lstStyle/>
        <a:p>
          <a:endParaRPr lang="es-MX"/>
        </a:p>
      </dgm:t>
    </dgm:pt>
    <dgm:pt modelId="{E9E9734D-ACFE-4332-AD6D-55968CEE5B7F}" type="sibTrans" cxnId="{F8318EC4-D9E2-4D00-82BA-9978BB130B90}">
      <dgm:prSet/>
      <dgm:spPr/>
      <dgm:t>
        <a:bodyPr/>
        <a:lstStyle/>
        <a:p>
          <a:endParaRPr lang="es-MX"/>
        </a:p>
      </dgm:t>
    </dgm:pt>
    <dgm:pt modelId="{622A727F-C690-4A79-88EE-87A0E8421894}">
      <dgm:prSet phldrT="[Texto]" custT="1"/>
      <dgm:spPr>
        <a:solidFill>
          <a:srgbClr val="FCDCFA">
            <a:alpha val="90000"/>
          </a:srgbClr>
        </a:solidFill>
      </dgm:spPr>
      <dgm:t>
        <a:bodyPr/>
        <a:lstStyle/>
        <a:p>
          <a:r>
            <a:rPr lang="es-MX" sz="3000" b="0" i="0" dirty="0">
              <a:solidFill>
                <a:schemeClr val="tx1"/>
              </a:solidFill>
            </a:rPr>
            <a:t>Establecer plazos, pasos a seguir y personas responsables de implementarlas</a:t>
          </a:r>
          <a:endParaRPr lang="es-MX" sz="3000" dirty="0">
            <a:solidFill>
              <a:schemeClr val="tx1"/>
            </a:solidFill>
          </a:endParaRPr>
        </a:p>
      </dgm:t>
    </dgm:pt>
    <dgm:pt modelId="{DB47DBC8-254F-480C-ACE0-22FB2E9C183D}" type="parTrans" cxnId="{96308447-5345-45D8-A094-0EFB3F5F0BE8}">
      <dgm:prSet/>
      <dgm:spPr/>
      <dgm:t>
        <a:bodyPr/>
        <a:lstStyle/>
        <a:p>
          <a:endParaRPr lang="es-MX"/>
        </a:p>
      </dgm:t>
    </dgm:pt>
    <dgm:pt modelId="{75F01A62-E121-42E5-90AB-78BFF848A4AF}" type="sibTrans" cxnId="{96308447-5345-45D8-A094-0EFB3F5F0BE8}">
      <dgm:prSet/>
      <dgm:spPr/>
      <dgm:t>
        <a:bodyPr/>
        <a:lstStyle/>
        <a:p>
          <a:endParaRPr lang="es-MX"/>
        </a:p>
      </dgm:t>
    </dgm:pt>
    <dgm:pt modelId="{3031E068-5B53-4955-81B3-40E953BA792A}">
      <dgm:prSet phldrT="[Texto]" custT="1"/>
      <dgm:spPr>
        <a:solidFill>
          <a:srgbClr val="FCDCFA">
            <a:alpha val="90000"/>
          </a:srgbClr>
        </a:solidFill>
      </dgm:spPr>
      <dgm:t>
        <a:bodyPr/>
        <a:lstStyle/>
        <a:p>
          <a:r>
            <a:rPr lang="es-MX" sz="3000" b="0" i="0" dirty="0">
              <a:solidFill>
                <a:schemeClr val="tx1"/>
              </a:solidFill>
            </a:rPr>
            <a:t>Implementar las medidas de seguridad faltantes, así como las medidas para el cumplimiento cotidiano de las políticas de gestión y tratamiento de los datos personales</a:t>
          </a:r>
          <a:endParaRPr lang="es-MX" sz="3000" dirty="0">
            <a:solidFill>
              <a:schemeClr val="tx1"/>
            </a:solidFill>
          </a:endParaRPr>
        </a:p>
      </dgm:t>
    </dgm:pt>
    <dgm:pt modelId="{65B0DC71-E9E6-4464-8E22-8EAEAD027B64}" type="parTrans" cxnId="{7C9B7E9E-9C3D-43DB-8EA4-A8264F29DF9C}">
      <dgm:prSet/>
      <dgm:spPr/>
      <dgm:t>
        <a:bodyPr/>
        <a:lstStyle/>
        <a:p>
          <a:endParaRPr lang="es-MX"/>
        </a:p>
      </dgm:t>
    </dgm:pt>
    <dgm:pt modelId="{7703E668-D559-4B2D-9783-D82137A9B55A}" type="sibTrans" cxnId="{7C9B7E9E-9C3D-43DB-8EA4-A8264F29DF9C}">
      <dgm:prSet/>
      <dgm:spPr/>
      <dgm:t>
        <a:bodyPr/>
        <a:lstStyle/>
        <a:p>
          <a:endParaRPr lang="es-MX"/>
        </a:p>
      </dgm:t>
    </dgm:pt>
    <dgm:pt modelId="{069AC800-1545-4C8B-BD9D-7ADB004F7A29}" type="pres">
      <dgm:prSet presAssocID="{C63E8B27-6445-4524-9AA8-0EF0D4C72529}" presName="compositeShape" presStyleCnt="0">
        <dgm:presLayoutVars>
          <dgm:dir/>
          <dgm:resizeHandles/>
        </dgm:presLayoutVars>
      </dgm:prSet>
      <dgm:spPr/>
    </dgm:pt>
    <dgm:pt modelId="{509E13A9-3AEB-4E8A-BC31-9F58C4EFE6FD}" type="pres">
      <dgm:prSet presAssocID="{C63E8B27-6445-4524-9AA8-0EF0D4C72529}" presName="pyramid" presStyleLbl="node1" presStyleIdx="0" presStyleCnt="1" custLinFactNeighborX="45270">
        <dgm:style>
          <a:lnRef idx="1">
            <a:schemeClr val="accent4"/>
          </a:lnRef>
          <a:fillRef idx="2">
            <a:schemeClr val="accent4"/>
          </a:fillRef>
          <a:effectRef idx="1">
            <a:schemeClr val="accent4"/>
          </a:effectRef>
          <a:fontRef idx="minor">
            <a:schemeClr val="dk1"/>
          </a:fontRef>
        </dgm:style>
      </dgm:prSet>
      <dgm:spPr/>
    </dgm:pt>
    <dgm:pt modelId="{92DAB10B-92D7-49E7-B737-C7F404F98916}" type="pres">
      <dgm:prSet presAssocID="{C63E8B27-6445-4524-9AA8-0EF0D4C72529}" presName="theList" presStyleCnt="0"/>
      <dgm:spPr/>
    </dgm:pt>
    <dgm:pt modelId="{9EB71126-20DF-42D8-B1D3-5E86643B82FB}" type="pres">
      <dgm:prSet presAssocID="{721C68CC-04DA-49FF-8A5D-F6A2F0C009A6}" presName="aNode" presStyleLbl="fgAcc1" presStyleIdx="0" presStyleCnt="3" custScaleX="124606" custLinFactY="-2574" custLinFactNeighborX="22385" custLinFactNeighborY="-100000">
        <dgm:presLayoutVars>
          <dgm:bulletEnabled val="1"/>
        </dgm:presLayoutVars>
      </dgm:prSet>
      <dgm:spPr/>
    </dgm:pt>
    <dgm:pt modelId="{CB1963E3-F0E2-4411-AF46-5C1CA4586C30}" type="pres">
      <dgm:prSet presAssocID="{721C68CC-04DA-49FF-8A5D-F6A2F0C009A6}" presName="aSpace" presStyleCnt="0"/>
      <dgm:spPr/>
    </dgm:pt>
    <dgm:pt modelId="{98011A9C-0D47-413E-AD84-484012FF2797}" type="pres">
      <dgm:prSet presAssocID="{622A727F-C690-4A79-88EE-87A0E8421894}" presName="aNode" presStyleLbl="fgAcc1" presStyleIdx="1" presStyleCnt="3" custScaleX="186276" custLinFactNeighborX="15669" custLinFactNeighborY="90436">
        <dgm:presLayoutVars>
          <dgm:bulletEnabled val="1"/>
        </dgm:presLayoutVars>
      </dgm:prSet>
      <dgm:spPr/>
    </dgm:pt>
    <dgm:pt modelId="{4AF081D3-20EB-4B2C-9519-856028BC6F3F}" type="pres">
      <dgm:prSet presAssocID="{622A727F-C690-4A79-88EE-87A0E8421894}" presName="aSpace" presStyleCnt="0"/>
      <dgm:spPr/>
    </dgm:pt>
    <dgm:pt modelId="{13A9F95B-271F-4668-8745-A0C3A4EE003F}" type="pres">
      <dgm:prSet presAssocID="{3031E068-5B53-4955-81B3-40E953BA792A}" presName="aNode" presStyleLbl="fgAcc1" presStyleIdx="2" presStyleCnt="3" custScaleX="219798" custLinFactY="19011" custLinFactNeighborX="21022" custLinFactNeighborY="100000">
        <dgm:presLayoutVars>
          <dgm:bulletEnabled val="1"/>
        </dgm:presLayoutVars>
      </dgm:prSet>
      <dgm:spPr/>
    </dgm:pt>
    <dgm:pt modelId="{0F19A1CB-AAE2-4C96-9E05-9EDE72FE910F}" type="pres">
      <dgm:prSet presAssocID="{3031E068-5B53-4955-81B3-40E953BA792A}" presName="aSpace" presStyleCnt="0"/>
      <dgm:spPr/>
    </dgm:pt>
  </dgm:ptLst>
  <dgm:cxnLst>
    <dgm:cxn modelId="{96308447-5345-45D8-A094-0EFB3F5F0BE8}" srcId="{C63E8B27-6445-4524-9AA8-0EF0D4C72529}" destId="{622A727F-C690-4A79-88EE-87A0E8421894}" srcOrd="1" destOrd="0" parTransId="{DB47DBC8-254F-480C-ACE0-22FB2E9C183D}" sibTransId="{75F01A62-E121-42E5-90AB-78BFF848A4AF}"/>
    <dgm:cxn modelId="{CDC88792-4F0D-471D-8C63-9B296ED77DB2}" type="presOf" srcId="{721C68CC-04DA-49FF-8A5D-F6A2F0C009A6}" destId="{9EB71126-20DF-42D8-B1D3-5E86643B82FB}" srcOrd="0" destOrd="0" presId="urn:microsoft.com/office/officeart/2005/8/layout/pyramid2"/>
    <dgm:cxn modelId="{720F899B-EF91-47A6-9FAB-0FFD6C77799D}" type="presOf" srcId="{3031E068-5B53-4955-81B3-40E953BA792A}" destId="{13A9F95B-271F-4668-8745-A0C3A4EE003F}" srcOrd="0" destOrd="0" presId="urn:microsoft.com/office/officeart/2005/8/layout/pyramid2"/>
    <dgm:cxn modelId="{7C9B7E9E-9C3D-43DB-8EA4-A8264F29DF9C}" srcId="{C63E8B27-6445-4524-9AA8-0EF0D4C72529}" destId="{3031E068-5B53-4955-81B3-40E953BA792A}" srcOrd="2" destOrd="0" parTransId="{65B0DC71-E9E6-4464-8E22-8EAEAD027B64}" sibTransId="{7703E668-D559-4B2D-9783-D82137A9B55A}"/>
    <dgm:cxn modelId="{F8318EC4-D9E2-4D00-82BA-9978BB130B90}" srcId="{C63E8B27-6445-4524-9AA8-0EF0D4C72529}" destId="{721C68CC-04DA-49FF-8A5D-F6A2F0C009A6}" srcOrd="0" destOrd="0" parTransId="{4AC38B04-68AB-4917-9BC7-4B2BADFBFFAF}" sibTransId="{E9E9734D-ACFE-4332-AD6D-55968CEE5B7F}"/>
    <dgm:cxn modelId="{B4716DDC-00DC-440C-A3D7-CAA3763F6FD5}" type="presOf" srcId="{C63E8B27-6445-4524-9AA8-0EF0D4C72529}" destId="{069AC800-1545-4C8B-BD9D-7ADB004F7A29}" srcOrd="0" destOrd="0" presId="urn:microsoft.com/office/officeart/2005/8/layout/pyramid2"/>
    <dgm:cxn modelId="{065FEBDE-CB52-4330-BC8E-A4641AEE10BB}" type="presOf" srcId="{622A727F-C690-4A79-88EE-87A0E8421894}" destId="{98011A9C-0D47-413E-AD84-484012FF2797}" srcOrd="0" destOrd="0" presId="urn:microsoft.com/office/officeart/2005/8/layout/pyramid2"/>
    <dgm:cxn modelId="{54701BE8-1DD9-4212-A4EC-9BC09ABF79E9}" type="presParOf" srcId="{069AC800-1545-4C8B-BD9D-7ADB004F7A29}" destId="{509E13A9-3AEB-4E8A-BC31-9F58C4EFE6FD}" srcOrd="0" destOrd="0" presId="urn:microsoft.com/office/officeart/2005/8/layout/pyramid2"/>
    <dgm:cxn modelId="{72D14CFE-B98B-456E-B9BD-45900737AE22}" type="presParOf" srcId="{069AC800-1545-4C8B-BD9D-7ADB004F7A29}" destId="{92DAB10B-92D7-49E7-B737-C7F404F98916}" srcOrd="1" destOrd="0" presId="urn:microsoft.com/office/officeart/2005/8/layout/pyramid2"/>
    <dgm:cxn modelId="{22A0D8F5-9F40-4240-BF1D-79BC57C75AF1}" type="presParOf" srcId="{92DAB10B-92D7-49E7-B737-C7F404F98916}" destId="{9EB71126-20DF-42D8-B1D3-5E86643B82FB}" srcOrd="0" destOrd="0" presId="urn:microsoft.com/office/officeart/2005/8/layout/pyramid2"/>
    <dgm:cxn modelId="{C2824BAC-074F-4819-BB05-294CA36A7518}" type="presParOf" srcId="{92DAB10B-92D7-49E7-B737-C7F404F98916}" destId="{CB1963E3-F0E2-4411-AF46-5C1CA4586C30}" srcOrd="1" destOrd="0" presId="urn:microsoft.com/office/officeart/2005/8/layout/pyramid2"/>
    <dgm:cxn modelId="{AD54C8EE-9CD9-4402-A1DB-E55F105C6596}" type="presParOf" srcId="{92DAB10B-92D7-49E7-B737-C7F404F98916}" destId="{98011A9C-0D47-413E-AD84-484012FF2797}" srcOrd="2" destOrd="0" presId="urn:microsoft.com/office/officeart/2005/8/layout/pyramid2"/>
    <dgm:cxn modelId="{CEC27564-C7A2-4D69-B830-D0B0BC2BCB3D}" type="presParOf" srcId="{92DAB10B-92D7-49E7-B737-C7F404F98916}" destId="{4AF081D3-20EB-4B2C-9519-856028BC6F3F}" srcOrd="3" destOrd="0" presId="urn:microsoft.com/office/officeart/2005/8/layout/pyramid2"/>
    <dgm:cxn modelId="{8A6A54F0-C5D4-4B3C-9017-2D244AD4ACDF}" type="presParOf" srcId="{92DAB10B-92D7-49E7-B737-C7F404F98916}" destId="{13A9F95B-271F-4668-8745-A0C3A4EE003F}" srcOrd="4" destOrd="0" presId="urn:microsoft.com/office/officeart/2005/8/layout/pyramid2"/>
    <dgm:cxn modelId="{4A8D6BE6-28BF-46EE-98E5-9FDCD06F513F}" type="presParOf" srcId="{92DAB10B-92D7-49E7-B737-C7F404F98916}" destId="{0F19A1CB-AAE2-4C96-9E05-9EDE72FE910F}" srcOrd="5"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3EAF2CF0-A79A-4B9B-B556-CEDB13826E5F}" type="doc">
      <dgm:prSet loTypeId="urn:microsoft.com/office/officeart/2005/8/layout/list1" loCatId="list" qsTypeId="urn:microsoft.com/office/officeart/2005/8/quickstyle/simple1" qsCatId="simple" csTypeId="urn:microsoft.com/office/officeart/2005/8/colors/colorful1" csCatId="colorful" phldr="1"/>
      <dgm:spPr/>
      <dgm:t>
        <a:bodyPr/>
        <a:lstStyle/>
        <a:p>
          <a:endParaRPr lang="es-MX"/>
        </a:p>
      </dgm:t>
    </dgm:pt>
    <dgm:pt modelId="{6D1CB42E-4AC3-489B-A603-0967C28B25C0}">
      <dgm:prSet phldrT="[Texto]" custT="1"/>
      <dgm:spPr/>
      <dgm:t>
        <a:bodyPr/>
        <a:lstStyle/>
        <a:p>
          <a:r>
            <a:rPr lang="es-MX" sz="3000" dirty="0">
              <a:solidFill>
                <a:schemeClr val="tx1"/>
              </a:solidFill>
            </a:rPr>
            <a:t>Relación con el principio de responsabilidad </a:t>
          </a:r>
        </a:p>
        <a:p>
          <a:r>
            <a:rPr lang="es-MX" sz="3000" dirty="0">
              <a:solidFill>
                <a:schemeClr val="tx1"/>
              </a:solidFill>
            </a:rPr>
            <a:t>Art. 44 y 45 fracción III de la Ley</a:t>
          </a:r>
        </a:p>
        <a:p>
          <a:r>
            <a:rPr lang="es-MX" sz="3000" dirty="0">
              <a:solidFill>
                <a:schemeClr val="tx1"/>
              </a:solidFill>
            </a:rPr>
            <a:t>Art. 2 fracción VIII y 14 de los Lineamientos</a:t>
          </a:r>
        </a:p>
      </dgm:t>
    </dgm:pt>
    <dgm:pt modelId="{CE3CB2B0-76E4-4FDA-908E-080B9B78FDA5}" type="parTrans" cxnId="{BB9C3C72-06A9-450F-85D0-5DED9850D8D7}">
      <dgm:prSet/>
      <dgm:spPr/>
      <dgm:t>
        <a:bodyPr/>
        <a:lstStyle/>
        <a:p>
          <a:endParaRPr lang="es-MX"/>
        </a:p>
      </dgm:t>
    </dgm:pt>
    <dgm:pt modelId="{C9E0D3A2-7617-4F59-AB04-908511FEA585}" type="sibTrans" cxnId="{BB9C3C72-06A9-450F-85D0-5DED9850D8D7}">
      <dgm:prSet/>
      <dgm:spPr/>
      <dgm:t>
        <a:bodyPr/>
        <a:lstStyle/>
        <a:p>
          <a:endParaRPr lang="es-MX"/>
        </a:p>
      </dgm:t>
    </dgm:pt>
    <dgm:pt modelId="{A1DD4CBE-DC6F-4049-BC63-05DE651B1F15}">
      <dgm:prSet phldrT="[Texto]" custT="1"/>
      <dgm:spPr/>
      <dgm:t>
        <a:bodyPr/>
        <a:lstStyle/>
        <a:p>
          <a:pPr algn="just"/>
          <a:r>
            <a:rPr lang="es-MX" sz="3000" b="0" i="0" dirty="0">
              <a:solidFill>
                <a:schemeClr val="tx1"/>
              </a:solidFill>
            </a:rPr>
            <a:t>Diseñar y aplicar diferentes niveles de capacitación del personal, dependiendo de sus roles y responsabilidades respecto del tratamiento de los datos personales</a:t>
          </a:r>
          <a:endParaRPr lang="es-MX" sz="3000" dirty="0">
            <a:solidFill>
              <a:schemeClr val="tx1"/>
            </a:solidFill>
          </a:endParaRPr>
        </a:p>
      </dgm:t>
    </dgm:pt>
    <dgm:pt modelId="{78FF1594-2CE3-4A92-AA3D-4022B8CCB106}" type="parTrans" cxnId="{5D17B8C9-9788-4727-A2B8-7C0032DE7B28}">
      <dgm:prSet/>
      <dgm:spPr/>
      <dgm:t>
        <a:bodyPr/>
        <a:lstStyle/>
        <a:p>
          <a:endParaRPr lang="es-MX"/>
        </a:p>
      </dgm:t>
    </dgm:pt>
    <dgm:pt modelId="{0A58F4B7-8A5E-4794-851A-AE8A09B05B1F}" type="sibTrans" cxnId="{5D17B8C9-9788-4727-A2B8-7C0032DE7B28}">
      <dgm:prSet/>
      <dgm:spPr/>
      <dgm:t>
        <a:bodyPr/>
        <a:lstStyle/>
        <a:p>
          <a:endParaRPr lang="es-MX"/>
        </a:p>
      </dgm:t>
    </dgm:pt>
    <dgm:pt modelId="{83FC7E22-896F-40F4-A73E-AB02243A0768}">
      <dgm:prSet phldrT="[Texto]" custT="1"/>
      <dgm:spPr/>
      <dgm:t>
        <a:bodyPr/>
        <a:lstStyle/>
        <a:p>
          <a:pPr algn="just"/>
          <a:r>
            <a:rPr lang="es-MX" sz="3000" b="0" i="0" dirty="0"/>
            <a:t>Temas:</a:t>
          </a:r>
        </a:p>
        <a:p>
          <a:pPr algn="just"/>
          <a:r>
            <a:rPr lang="es-MX" sz="3000" b="0" i="0" dirty="0"/>
            <a:t>Obligaciones y demás deberes en materia de protección de datos personales</a:t>
          </a:r>
        </a:p>
        <a:p>
          <a:pPr algn="just"/>
          <a:r>
            <a:rPr lang="es-MX" sz="3000" b="0" i="0" dirty="0"/>
            <a:t>Seguridad en el tratamiento de datos personales</a:t>
          </a:r>
        </a:p>
      </dgm:t>
    </dgm:pt>
    <dgm:pt modelId="{D97F654F-790E-4E25-AA84-CCABB18706A5}" type="parTrans" cxnId="{3665ED0B-BC0B-4FB3-8D00-EAB86A4D267D}">
      <dgm:prSet/>
      <dgm:spPr/>
      <dgm:t>
        <a:bodyPr/>
        <a:lstStyle/>
        <a:p>
          <a:endParaRPr lang="es-MX"/>
        </a:p>
      </dgm:t>
    </dgm:pt>
    <dgm:pt modelId="{CE238112-604A-448C-AF13-8CEE52FBF1D8}" type="sibTrans" cxnId="{3665ED0B-BC0B-4FB3-8D00-EAB86A4D267D}">
      <dgm:prSet/>
      <dgm:spPr/>
      <dgm:t>
        <a:bodyPr/>
        <a:lstStyle/>
        <a:p>
          <a:endParaRPr lang="es-MX"/>
        </a:p>
      </dgm:t>
    </dgm:pt>
    <dgm:pt modelId="{3E1F45DF-EF10-45F5-8C79-48F632CBCB32}" type="pres">
      <dgm:prSet presAssocID="{3EAF2CF0-A79A-4B9B-B556-CEDB13826E5F}" presName="linear" presStyleCnt="0">
        <dgm:presLayoutVars>
          <dgm:dir/>
          <dgm:animLvl val="lvl"/>
          <dgm:resizeHandles val="exact"/>
        </dgm:presLayoutVars>
      </dgm:prSet>
      <dgm:spPr/>
    </dgm:pt>
    <dgm:pt modelId="{ACA4FF4C-4498-41A8-B9A2-8BCA7E7958D6}" type="pres">
      <dgm:prSet presAssocID="{6D1CB42E-4AC3-489B-A603-0967C28B25C0}" presName="parentLin" presStyleCnt="0"/>
      <dgm:spPr/>
    </dgm:pt>
    <dgm:pt modelId="{488B5A0B-1597-4BD6-9252-F14B5BB128AD}" type="pres">
      <dgm:prSet presAssocID="{6D1CB42E-4AC3-489B-A603-0967C28B25C0}" presName="parentLeftMargin" presStyleLbl="node1" presStyleIdx="0" presStyleCnt="3"/>
      <dgm:spPr/>
    </dgm:pt>
    <dgm:pt modelId="{BD6759CE-2262-4B84-A983-1763AE3D3ADE}" type="pres">
      <dgm:prSet presAssocID="{6D1CB42E-4AC3-489B-A603-0967C28B25C0}" presName="parentText" presStyleLbl="node1" presStyleIdx="0" presStyleCnt="3" custScaleX="142857" custScaleY="147708">
        <dgm:presLayoutVars>
          <dgm:chMax val="0"/>
          <dgm:bulletEnabled val="1"/>
        </dgm:presLayoutVars>
      </dgm:prSet>
      <dgm:spPr/>
    </dgm:pt>
    <dgm:pt modelId="{7BB9354C-36FA-43F4-9F57-34FFBCCBF363}" type="pres">
      <dgm:prSet presAssocID="{6D1CB42E-4AC3-489B-A603-0967C28B25C0}" presName="negativeSpace" presStyleCnt="0"/>
      <dgm:spPr/>
    </dgm:pt>
    <dgm:pt modelId="{D38245E0-6D44-4A2B-B3FD-C24544038A35}" type="pres">
      <dgm:prSet presAssocID="{6D1CB42E-4AC3-489B-A603-0967C28B25C0}" presName="childText" presStyleLbl="conFgAcc1" presStyleIdx="0" presStyleCnt="3">
        <dgm:presLayoutVars>
          <dgm:bulletEnabled val="1"/>
        </dgm:presLayoutVars>
      </dgm:prSet>
      <dgm:spPr/>
    </dgm:pt>
    <dgm:pt modelId="{5FB54392-8149-4E8E-8AD2-4535D534A58C}" type="pres">
      <dgm:prSet presAssocID="{C9E0D3A2-7617-4F59-AB04-908511FEA585}" presName="spaceBetweenRectangles" presStyleCnt="0"/>
      <dgm:spPr/>
    </dgm:pt>
    <dgm:pt modelId="{4508C7FA-3E15-47EA-9023-41C06F7FBB39}" type="pres">
      <dgm:prSet presAssocID="{A1DD4CBE-DC6F-4049-BC63-05DE651B1F15}" presName="parentLin" presStyleCnt="0"/>
      <dgm:spPr/>
    </dgm:pt>
    <dgm:pt modelId="{06EFD0A4-8F3D-4281-A18E-4648A7B0767D}" type="pres">
      <dgm:prSet presAssocID="{A1DD4CBE-DC6F-4049-BC63-05DE651B1F15}" presName="parentLeftMargin" presStyleLbl="node1" presStyleIdx="0" presStyleCnt="3"/>
      <dgm:spPr/>
    </dgm:pt>
    <dgm:pt modelId="{30BEE732-280D-4ECE-87F2-FCFDF7A9B6E6}" type="pres">
      <dgm:prSet presAssocID="{A1DD4CBE-DC6F-4049-BC63-05DE651B1F15}" presName="parentText" presStyleLbl="node1" presStyleIdx="1" presStyleCnt="3" custScaleX="142857">
        <dgm:presLayoutVars>
          <dgm:chMax val="0"/>
          <dgm:bulletEnabled val="1"/>
        </dgm:presLayoutVars>
      </dgm:prSet>
      <dgm:spPr/>
    </dgm:pt>
    <dgm:pt modelId="{B0E4268D-4CEF-4C51-B7B8-315D68C37F58}" type="pres">
      <dgm:prSet presAssocID="{A1DD4CBE-DC6F-4049-BC63-05DE651B1F15}" presName="negativeSpace" presStyleCnt="0"/>
      <dgm:spPr/>
    </dgm:pt>
    <dgm:pt modelId="{D002BF5A-9B32-4AFB-92EB-898F9C77FD10}" type="pres">
      <dgm:prSet presAssocID="{A1DD4CBE-DC6F-4049-BC63-05DE651B1F15}" presName="childText" presStyleLbl="conFgAcc1" presStyleIdx="1" presStyleCnt="3">
        <dgm:presLayoutVars>
          <dgm:bulletEnabled val="1"/>
        </dgm:presLayoutVars>
      </dgm:prSet>
      <dgm:spPr/>
    </dgm:pt>
    <dgm:pt modelId="{58D0F66A-CDA2-4E16-A866-3612EB8FF20B}" type="pres">
      <dgm:prSet presAssocID="{0A58F4B7-8A5E-4794-851A-AE8A09B05B1F}" presName="spaceBetweenRectangles" presStyleCnt="0"/>
      <dgm:spPr/>
    </dgm:pt>
    <dgm:pt modelId="{8D1C202C-5BC2-4EB6-A7E4-61C8B6110AD8}" type="pres">
      <dgm:prSet presAssocID="{83FC7E22-896F-40F4-A73E-AB02243A0768}" presName="parentLin" presStyleCnt="0"/>
      <dgm:spPr/>
    </dgm:pt>
    <dgm:pt modelId="{BAD03679-1F00-44E4-A643-F2CB639FD971}" type="pres">
      <dgm:prSet presAssocID="{83FC7E22-896F-40F4-A73E-AB02243A0768}" presName="parentLeftMargin" presStyleLbl="node1" presStyleIdx="1" presStyleCnt="3"/>
      <dgm:spPr/>
    </dgm:pt>
    <dgm:pt modelId="{CB939C26-7B37-4BC6-A0EB-0EA811EEB529}" type="pres">
      <dgm:prSet presAssocID="{83FC7E22-896F-40F4-A73E-AB02243A0768}" presName="parentText" presStyleLbl="node1" presStyleIdx="2" presStyleCnt="3" custScaleX="142857">
        <dgm:presLayoutVars>
          <dgm:chMax val="0"/>
          <dgm:bulletEnabled val="1"/>
        </dgm:presLayoutVars>
      </dgm:prSet>
      <dgm:spPr/>
    </dgm:pt>
    <dgm:pt modelId="{4C7AFB89-9354-4024-8BF6-64773FF3A45F}" type="pres">
      <dgm:prSet presAssocID="{83FC7E22-896F-40F4-A73E-AB02243A0768}" presName="negativeSpace" presStyleCnt="0"/>
      <dgm:spPr/>
    </dgm:pt>
    <dgm:pt modelId="{BB366242-D0DF-425A-A768-D54356962FE9}" type="pres">
      <dgm:prSet presAssocID="{83FC7E22-896F-40F4-A73E-AB02243A0768}" presName="childText" presStyleLbl="conFgAcc1" presStyleIdx="2" presStyleCnt="3">
        <dgm:presLayoutVars>
          <dgm:bulletEnabled val="1"/>
        </dgm:presLayoutVars>
      </dgm:prSet>
      <dgm:spPr/>
    </dgm:pt>
  </dgm:ptLst>
  <dgm:cxnLst>
    <dgm:cxn modelId="{3665ED0B-BC0B-4FB3-8D00-EAB86A4D267D}" srcId="{3EAF2CF0-A79A-4B9B-B556-CEDB13826E5F}" destId="{83FC7E22-896F-40F4-A73E-AB02243A0768}" srcOrd="2" destOrd="0" parTransId="{D97F654F-790E-4E25-AA84-CCABB18706A5}" sibTransId="{CE238112-604A-448C-AF13-8CEE52FBF1D8}"/>
    <dgm:cxn modelId="{FB0A7822-F96B-4D6F-91A5-B0820DDE50EF}" type="presOf" srcId="{A1DD4CBE-DC6F-4049-BC63-05DE651B1F15}" destId="{30BEE732-280D-4ECE-87F2-FCFDF7A9B6E6}" srcOrd="1" destOrd="0" presId="urn:microsoft.com/office/officeart/2005/8/layout/list1"/>
    <dgm:cxn modelId="{1DDA3227-67AD-4730-AECA-35BF3CB14FBE}" type="presOf" srcId="{83FC7E22-896F-40F4-A73E-AB02243A0768}" destId="{CB939C26-7B37-4BC6-A0EB-0EA811EEB529}" srcOrd="1" destOrd="0" presId="urn:microsoft.com/office/officeart/2005/8/layout/list1"/>
    <dgm:cxn modelId="{BB9C3C72-06A9-450F-85D0-5DED9850D8D7}" srcId="{3EAF2CF0-A79A-4B9B-B556-CEDB13826E5F}" destId="{6D1CB42E-4AC3-489B-A603-0967C28B25C0}" srcOrd="0" destOrd="0" parTransId="{CE3CB2B0-76E4-4FDA-908E-080B9B78FDA5}" sibTransId="{C9E0D3A2-7617-4F59-AB04-908511FEA585}"/>
    <dgm:cxn modelId="{1B826E73-2720-4A42-BDDD-322E54AF74BF}" type="presOf" srcId="{3EAF2CF0-A79A-4B9B-B556-CEDB13826E5F}" destId="{3E1F45DF-EF10-45F5-8C79-48F632CBCB32}" srcOrd="0" destOrd="0" presId="urn:microsoft.com/office/officeart/2005/8/layout/list1"/>
    <dgm:cxn modelId="{AB1F3674-DB00-4D53-9C20-936D1F08FAC2}" type="presOf" srcId="{83FC7E22-896F-40F4-A73E-AB02243A0768}" destId="{BAD03679-1F00-44E4-A643-F2CB639FD971}" srcOrd="0" destOrd="0" presId="urn:microsoft.com/office/officeart/2005/8/layout/list1"/>
    <dgm:cxn modelId="{589496AC-4D37-40DB-80B0-6707576B8716}" type="presOf" srcId="{A1DD4CBE-DC6F-4049-BC63-05DE651B1F15}" destId="{06EFD0A4-8F3D-4281-A18E-4648A7B0767D}" srcOrd="0" destOrd="0" presId="urn:microsoft.com/office/officeart/2005/8/layout/list1"/>
    <dgm:cxn modelId="{90937BB8-30DC-4C5B-9F95-CCCE6EA9A48C}" type="presOf" srcId="{6D1CB42E-4AC3-489B-A603-0967C28B25C0}" destId="{BD6759CE-2262-4B84-A983-1763AE3D3ADE}" srcOrd="1" destOrd="0" presId="urn:microsoft.com/office/officeart/2005/8/layout/list1"/>
    <dgm:cxn modelId="{C21A1FC4-2B63-4A75-8CFD-F7BA0A646D49}" type="presOf" srcId="{6D1CB42E-4AC3-489B-A603-0967C28B25C0}" destId="{488B5A0B-1597-4BD6-9252-F14B5BB128AD}" srcOrd="0" destOrd="0" presId="urn:microsoft.com/office/officeart/2005/8/layout/list1"/>
    <dgm:cxn modelId="{5D17B8C9-9788-4727-A2B8-7C0032DE7B28}" srcId="{3EAF2CF0-A79A-4B9B-B556-CEDB13826E5F}" destId="{A1DD4CBE-DC6F-4049-BC63-05DE651B1F15}" srcOrd="1" destOrd="0" parTransId="{78FF1594-2CE3-4A92-AA3D-4022B8CCB106}" sibTransId="{0A58F4B7-8A5E-4794-851A-AE8A09B05B1F}"/>
    <dgm:cxn modelId="{8A1550C2-E121-4738-B9EF-CB980EEBD77A}" type="presParOf" srcId="{3E1F45DF-EF10-45F5-8C79-48F632CBCB32}" destId="{ACA4FF4C-4498-41A8-B9A2-8BCA7E7958D6}" srcOrd="0" destOrd="0" presId="urn:microsoft.com/office/officeart/2005/8/layout/list1"/>
    <dgm:cxn modelId="{70701889-5162-494C-92FF-2156DD516817}" type="presParOf" srcId="{ACA4FF4C-4498-41A8-B9A2-8BCA7E7958D6}" destId="{488B5A0B-1597-4BD6-9252-F14B5BB128AD}" srcOrd="0" destOrd="0" presId="urn:microsoft.com/office/officeart/2005/8/layout/list1"/>
    <dgm:cxn modelId="{81E9FBC9-8504-4A93-9EAD-7B3F24F12B5A}" type="presParOf" srcId="{ACA4FF4C-4498-41A8-B9A2-8BCA7E7958D6}" destId="{BD6759CE-2262-4B84-A983-1763AE3D3ADE}" srcOrd="1" destOrd="0" presId="urn:microsoft.com/office/officeart/2005/8/layout/list1"/>
    <dgm:cxn modelId="{CCD5F1A0-E427-4CAD-9BD1-643B700B3687}" type="presParOf" srcId="{3E1F45DF-EF10-45F5-8C79-48F632CBCB32}" destId="{7BB9354C-36FA-43F4-9F57-34FFBCCBF363}" srcOrd="1" destOrd="0" presId="urn:microsoft.com/office/officeart/2005/8/layout/list1"/>
    <dgm:cxn modelId="{5AA5E1D7-B0B4-475B-9B8D-A06DD418399E}" type="presParOf" srcId="{3E1F45DF-EF10-45F5-8C79-48F632CBCB32}" destId="{D38245E0-6D44-4A2B-B3FD-C24544038A35}" srcOrd="2" destOrd="0" presId="urn:microsoft.com/office/officeart/2005/8/layout/list1"/>
    <dgm:cxn modelId="{06CB40B1-57FB-4F67-BFCA-A7AD1773586A}" type="presParOf" srcId="{3E1F45DF-EF10-45F5-8C79-48F632CBCB32}" destId="{5FB54392-8149-4E8E-8AD2-4535D534A58C}" srcOrd="3" destOrd="0" presId="urn:microsoft.com/office/officeart/2005/8/layout/list1"/>
    <dgm:cxn modelId="{EA6A7163-EF51-4559-8557-78B381147793}" type="presParOf" srcId="{3E1F45DF-EF10-45F5-8C79-48F632CBCB32}" destId="{4508C7FA-3E15-47EA-9023-41C06F7FBB39}" srcOrd="4" destOrd="0" presId="urn:microsoft.com/office/officeart/2005/8/layout/list1"/>
    <dgm:cxn modelId="{A84C50AD-1DA7-49E2-AD59-112E8BEEE13B}" type="presParOf" srcId="{4508C7FA-3E15-47EA-9023-41C06F7FBB39}" destId="{06EFD0A4-8F3D-4281-A18E-4648A7B0767D}" srcOrd="0" destOrd="0" presId="urn:microsoft.com/office/officeart/2005/8/layout/list1"/>
    <dgm:cxn modelId="{1FA438AC-3279-4DBB-B42B-EAD8F74DFE88}" type="presParOf" srcId="{4508C7FA-3E15-47EA-9023-41C06F7FBB39}" destId="{30BEE732-280D-4ECE-87F2-FCFDF7A9B6E6}" srcOrd="1" destOrd="0" presId="urn:microsoft.com/office/officeart/2005/8/layout/list1"/>
    <dgm:cxn modelId="{82A58231-B4DE-4161-A161-96AFC1EDEA1E}" type="presParOf" srcId="{3E1F45DF-EF10-45F5-8C79-48F632CBCB32}" destId="{B0E4268D-4CEF-4C51-B7B8-315D68C37F58}" srcOrd="5" destOrd="0" presId="urn:microsoft.com/office/officeart/2005/8/layout/list1"/>
    <dgm:cxn modelId="{CB7C368E-AA1D-4D55-9190-2068B9396691}" type="presParOf" srcId="{3E1F45DF-EF10-45F5-8C79-48F632CBCB32}" destId="{D002BF5A-9B32-4AFB-92EB-898F9C77FD10}" srcOrd="6" destOrd="0" presId="urn:microsoft.com/office/officeart/2005/8/layout/list1"/>
    <dgm:cxn modelId="{9118082B-2E7C-41A1-B23E-6E5AFCD89B0F}" type="presParOf" srcId="{3E1F45DF-EF10-45F5-8C79-48F632CBCB32}" destId="{58D0F66A-CDA2-4E16-A866-3612EB8FF20B}" srcOrd="7" destOrd="0" presId="urn:microsoft.com/office/officeart/2005/8/layout/list1"/>
    <dgm:cxn modelId="{1D5AA47C-EFC2-4470-B916-A9E0F5654799}" type="presParOf" srcId="{3E1F45DF-EF10-45F5-8C79-48F632CBCB32}" destId="{8D1C202C-5BC2-4EB6-A7E4-61C8B6110AD8}" srcOrd="8" destOrd="0" presId="urn:microsoft.com/office/officeart/2005/8/layout/list1"/>
    <dgm:cxn modelId="{2DD6BE7A-1927-47E7-98E6-32D1FB0B2598}" type="presParOf" srcId="{8D1C202C-5BC2-4EB6-A7E4-61C8B6110AD8}" destId="{BAD03679-1F00-44E4-A643-F2CB639FD971}" srcOrd="0" destOrd="0" presId="urn:microsoft.com/office/officeart/2005/8/layout/list1"/>
    <dgm:cxn modelId="{545F9708-7FCE-412D-8846-2B44C62350AE}" type="presParOf" srcId="{8D1C202C-5BC2-4EB6-A7E4-61C8B6110AD8}" destId="{CB939C26-7B37-4BC6-A0EB-0EA811EEB529}" srcOrd="1" destOrd="0" presId="urn:microsoft.com/office/officeart/2005/8/layout/list1"/>
    <dgm:cxn modelId="{250A318D-7BB8-4806-BD91-4F55D22F9233}" type="presParOf" srcId="{3E1F45DF-EF10-45F5-8C79-48F632CBCB32}" destId="{4C7AFB89-9354-4024-8BF6-64773FF3A45F}" srcOrd="9" destOrd="0" presId="urn:microsoft.com/office/officeart/2005/8/layout/list1"/>
    <dgm:cxn modelId="{78BD6027-5934-4EAC-99CA-7B61D0B578EF}" type="presParOf" srcId="{3E1F45DF-EF10-45F5-8C79-48F632CBCB32}" destId="{BB366242-D0DF-425A-A768-D54356962FE9}"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2B0B7A90-5BC4-448E-99C9-946238E1DB37}" type="doc">
      <dgm:prSet loTypeId="urn:microsoft.com/office/officeart/2005/8/layout/hierarchy3" loCatId="hierarchy" qsTypeId="urn:microsoft.com/office/officeart/2005/8/quickstyle/simple1" qsCatId="simple" csTypeId="urn:microsoft.com/office/officeart/2005/8/colors/colorful3" csCatId="colorful" phldr="1"/>
      <dgm:spPr/>
      <dgm:t>
        <a:bodyPr/>
        <a:lstStyle/>
        <a:p>
          <a:endParaRPr lang="es-MX"/>
        </a:p>
      </dgm:t>
    </dgm:pt>
    <dgm:pt modelId="{555A0C9D-A829-4B52-B881-02FA086692CA}">
      <dgm:prSet phldrT="[Texto]" custT="1"/>
      <dgm:spPr/>
      <dgm:t>
        <a:bodyPr/>
        <a:lstStyle/>
        <a:p>
          <a:r>
            <a:rPr lang="es-MX" sz="4800" b="1" dirty="0">
              <a:solidFill>
                <a:schemeClr val="tx1"/>
              </a:solidFill>
            </a:rPr>
            <a:t>MECANISMOS DE MONITOREO Y REVISIÓN DE LAS MEDIDAS DE SEGURIDAD</a:t>
          </a:r>
        </a:p>
      </dgm:t>
    </dgm:pt>
    <dgm:pt modelId="{BD584A1E-F247-4D2D-ABCC-AEFB8B4FD0D9}" type="parTrans" cxnId="{2E908758-7067-4204-B0F3-E7369D7E2507}">
      <dgm:prSet/>
      <dgm:spPr/>
      <dgm:t>
        <a:bodyPr/>
        <a:lstStyle/>
        <a:p>
          <a:endParaRPr lang="es-MX"/>
        </a:p>
      </dgm:t>
    </dgm:pt>
    <dgm:pt modelId="{764F6C65-FA99-4C5A-BFA4-5CAF27018304}" type="sibTrans" cxnId="{2E908758-7067-4204-B0F3-E7369D7E2507}">
      <dgm:prSet/>
      <dgm:spPr/>
      <dgm:t>
        <a:bodyPr/>
        <a:lstStyle/>
        <a:p>
          <a:endParaRPr lang="es-MX"/>
        </a:p>
      </dgm:t>
    </dgm:pt>
    <dgm:pt modelId="{4B0CB079-DF1A-4D6B-96FA-BC4E88FE9D51}">
      <dgm:prSet phldrT="[Texto]"/>
      <dgm:spPr/>
      <dgm:t>
        <a:bodyPr/>
        <a:lstStyle/>
        <a:p>
          <a:r>
            <a:rPr lang="es-MX" dirty="0"/>
            <a:t>Evaluar y medir los resultados de las políticas, planes, procesos y procedimientos implementados en materia de seguridad y tratamiento de los datos personales</a:t>
          </a:r>
        </a:p>
      </dgm:t>
    </dgm:pt>
    <dgm:pt modelId="{3580A2CC-7310-4DF6-A9C2-318C7A123DC4}" type="parTrans" cxnId="{4E55C55F-EC59-418D-9476-221EE7D5975B}">
      <dgm:prSet/>
      <dgm:spPr/>
      <dgm:t>
        <a:bodyPr/>
        <a:lstStyle/>
        <a:p>
          <a:endParaRPr lang="es-MX"/>
        </a:p>
      </dgm:t>
    </dgm:pt>
    <dgm:pt modelId="{5158047C-CDE9-423D-B822-42D272EF0A44}" type="sibTrans" cxnId="{4E55C55F-EC59-418D-9476-221EE7D5975B}">
      <dgm:prSet/>
      <dgm:spPr/>
      <dgm:t>
        <a:bodyPr/>
        <a:lstStyle/>
        <a:p>
          <a:endParaRPr lang="es-MX"/>
        </a:p>
      </dgm:t>
    </dgm:pt>
    <dgm:pt modelId="{0B2F1EDC-12C5-4592-BF51-5CB6E2414CCF}">
      <dgm:prSet phldrT="[Texto]"/>
      <dgm:spPr/>
      <dgm:t>
        <a:bodyPr/>
        <a:lstStyle/>
        <a:p>
          <a:r>
            <a:rPr lang="es-MX" dirty="0"/>
            <a:t>Verificar el cumplimiento de los objetivos propuestos y, en su caso, implementar mejoras de manera continua</a:t>
          </a:r>
        </a:p>
      </dgm:t>
    </dgm:pt>
    <dgm:pt modelId="{0A04A5F0-D3A7-4E1D-81AA-941250944A17}" type="parTrans" cxnId="{FBEC8801-00B4-4A80-BBA6-395F9026EF59}">
      <dgm:prSet/>
      <dgm:spPr/>
      <dgm:t>
        <a:bodyPr/>
        <a:lstStyle/>
        <a:p>
          <a:endParaRPr lang="es-MX"/>
        </a:p>
      </dgm:t>
    </dgm:pt>
    <dgm:pt modelId="{8A85C272-995D-4877-8064-7316084EE8E6}" type="sibTrans" cxnId="{FBEC8801-00B4-4A80-BBA6-395F9026EF59}">
      <dgm:prSet/>
      <dgm:spPr/>
      <dgm:t>
        <a:bodyPr/>
        <a:lstStyle/>
        <a:p>
          <a:endParaRPr lang="es-MX"/>
        </a:p>
      </dgm:t>
    </dgm:pt>
    <dgm:pt modelId="{8F61DC75-7ECD-4416-B045-B468FDC58476}" type="pres">
      <dgm:prSet presAssocID="{2B0B7A90-5BC4-448E-99C9-946238E1DB37}" presName="diagram" presStyleCnt="0">
        <dgm:presLayoutVars>
          <dgm:chPref val="1"/>
          <dgm:dir/>
          <dgm:animOne val="branch"/>
          <dgm:animLvl val="lvl"/>
          <dgm:resizeHandles/>
        </dgm:presLayoutVars>
      </dgm:prSet>
      <dgm:spPr/>
    </dgm:pt>
    <dgm:pt modelId="{04DD2716-F401-4F23-BC11-562760374ABE}" type="pres">
      <dgm:prSet presAssocID="{555A0C9D-A829-4B52-B881-02FA086692CA}" presName="root" presStyleCnt="0"/>
      <dgm:spPr/>
    </dgm:pt>
    <dgm:pt modelId="{24204861-2608-4E7F-B842-120D15672D9E}" type="pres">
      <dgm:prSet presAssocID="{555A0C9D-A829-4B52-B881-02FA086692CA}" presName="rootComposite" presStyleCnt="0"/>
      <dgm:spPr/>
    </dgm:pt>
    <dgm:pt modelId="{EE3F2BCB-1A5E-4891-8673-BEDD6237ABE4}" type="pres">
      <dgm:prSet presAssocID="{555A0C9D-A829-4B52-B881-02FA086692CA}" presName="rootText" presStyleLbl="node1" presStyleIdx="0" presStyleCnt="1" custScaleX="225723"/>
      <dgm:spPr/>
    </dgm:pt>
    <dgm:pt modelId="{05DFF70C-BB0E-40AE-87B3-CE0DD293F362}" type="pres">
      <dgm:prSet presAssocID="{555A0C9D-A829-4B52-B881-02FA086692CA}" presName="rootConnector" presStyleLbl="node1" presStyleIdx="0" presStyleCnt="1"/>
      <dgm:spPr/>
    </dgm:pt>
    <dgm:pt modelId="{1FBE8679-922E-4C6F-A7BF-EB22DD4FFE2D}" type="pres">
      <dgm:prSet presAssocID="{555A0C9D-A829-4B52-B881-02FA086692CA}" presName="childShape" presStyleCnt="0"/>
      <dgm:spPr/>
    </dgm:pt>
    <dgm:pt modelId="{E8E24505-DFA7-48F2-90B5-CBF96BE30DF0}" type="pres">
      <dgm:prSet presAssocID="{3580A2CC-7310-4DF6-A9C2-318C7A123DC4}" presName="Name13" presStyleLbl="parChTrans1D2" presStyleIdx="0" presStyleCnt="2"/>
      <dgm:spPr/>
    </dgm:pt>
    <dgm:pt modelId="{FEC54C35-FDA9-41C7-A960-8B8C9F5069DF}" type="pres">
      <dgm:prSet presAssocID="{4B0CB079-DF1A-4D6B-96FA-BC4E88FE9D51}" presName="childText" presStyleLbl="bgAcc1" presStyleIdx="0" presStyleCnt="2" custScaleX="220821">
        <dgm:presLayoutVars>
          <dgm:bulletEnabled val="1"/>
        </dgm:presLayoutVars>
      </dgm:prSet>
      <dgm:spPr/>
    </dgm:pt>
    <dgm:pt modelId="{1DA955EC-CB7A-4E0E-9BC2-1431D438F0AD}" type="pres">
      <dgm:prSet presAssocID="{0A04A5F0-D3A7-4E1D-81AA-941250944A17}" presName="Name13" presStyleLbl="parChTrans1D2" presStyleIdx="1" presStyleCnt="2"/>
      <dgm:spPr/>
    </dgm:pt>
    <dgm:pt modelId="{BBC017FC-753A-4A9A-B9C9-3B4CEE614A16}" type="pres">
      <dgm:prSet presAssocID="{0B2F1EDC-12C5-4592-BF51-5CB6E2414CCF}" presName="childText" presStyleLbl="bgAcc1" presStyleIdx="1" presStyleCnt="2" custScaleX="193026" custLinFactNeighborX="-1053" custLinFactNeighborY="-2795">
        <dgm:presLayoutVars>
          <dgm:bulletEnabled val="1"/>
        </dgm:presLayoutVars>
      </dgm:prSet>
      <dgm:spPr/>
    </dgm:pt>
  </dgm:ptLst>
  <dgm:cxnLst>
    <dgm:cxn modelId="{FBEC8801-00B4-4A80-BBA6-395F9026EF59}" srcId="{555A0C9D-A829-4B52-B881-02FA086692CA}" destId="{0B2F1EDC-12C5-4592-BF51-5CB6E2414CCF}" srcOrd="1" destOrd="0" parTransId="{0A04A5F0-D3A7-4E1D-81AA-941250944A17}" sibTransId="{8A85C272-995D-4877-8064-7316084EE8E6}"/>
    <dgm:cxn modelId="{BC2DEE18-CD69-4152-8127-530C064DF5DC}" type="presOf" srcId="{3580A2CC-7310-4DF6-A9C2-318C7A123DC4}" destId="{E8E24505-DFA7-48F2-90B5-CBF96BE30DF0}" srcOrd="0" destOrd="0" presId="urn:microsoft.com/office/officeart/2005/8/layout/hierarchy3"/>
    <dgm:cxn modelId="{60A7372E-A9EE-4D2F-B0B6-3052B3181F9B}" type="presOf" srcId="{2B0B7A90-5BC4-448E-99C9-946238E1DB37}" destId="{8F61DC75-7ECD-4416-B045-B468FDC58476}" srcOrd="0" destOrd="0" presId="urn:microsoft.com/office/officeart/2005/8/layout/hierarchy3"/>
    <dgm:cxn modelId="{A602B32F-751E-4F72-B02B-F1DF7BD14D5F}" type="presOf" srcId="{0B2F1EDC-12C5-4592-BF51-5CB6E2414CCF}" destId="{BBC017FC-753A-4A9A-B9C9-3B4CEE614A16}" srcOrd="0" destOrd="0" presId="urn:microsoft.com/office/officeart/2005/8/layout/hierarchy3"/>
    <dgm:cxn modelId="{4E55C55F-EC59-418D-9476-221EE7D5975B}" srcId="{555A0C9D-A829-4B52-B881-02FA086692CA}" destId="{4B0CB079-DF1A-4D6B-96FA-BC4E88FE9D51}" srcOrd="0" destOrd="0" parTransId="{3580A2CC-7310-4DF6-A9C2-318C7A123DC4}" sibTransId="{5158047C-CDE9-423D-B822-42D272EF0A44}"/>
    <dgm:cxn modelId="{2E908758-7067-4204-B0F3-E7369D7E2507}" srcId="{2B0B7A90-5BC4-448E-99C9-946238E1DB37}" destId="{555A0C9D-A829-4B52-B881-02FA086692CA}" srcOrd="0" destOrd="0" parTransId="{BD584A1E-F247-4D2D-ABCC-AEFB8B4FD0D9}" sibTransId="{764F6C65-FA99-4C5A-BFA4-5CAF27018304}"/>
    <dgm:cxn modelId="{DB758A5A-6C17-4884-BA02-70529407D631}" type="presOf" srcId="{555A0C9D-A829-4B52-B881-02FA086692CA}" destId="{05DFF70C-BB0E-40AE-87B3-CE0DD293F362}" srcOrd="1" destOrd="0" presId="urn:microsoft.com/office/officeart/2005/8/layout/hierarchy3"/>
    <dgm:cxn modelId="{461B27AA-DF9E-403B-AA52-FCB9CA9B699F}" type="presOf" srcId="{555A0C9D-A829-4B52-B881-02FA086692CA}" destId="{EE3F2BCB-1A5E-4891-8673-BEDD6237ABE4}" srcOrd="0" destOrd="0" presId="urn:microsoft.com/office/officeart/2005/8/layout/hierarchy3"/>
    <dgm:cxn modelId="{49DA8BAD-8B94-48E0-A7B6-5451103AADD9}" type="presOf" srcId="{4B0CB079-DF1A-4D6B-96FA-BC4E88FE9D51}" destId="{FEC54C35-FDA9-41C7-A960-8B8C9F5069DF}" srcOrd="0" destOrd="0" presId="urn:microsoft.com/office/officeart/2005/8/layout/hierarchy3"/>
    <dgm:cxn modelId="{3A4243CB-DCF6-4E33-A1C6-78E15EB73192}" type="presOf" srcId="{0A04A5F0-D3A7-4E1D-81AA-941250944A17}" destId="{1DA955EC-CB7A-4E0E-9BC2-1431D438F0AD}" srcOrd="0" destOrd="0" presId="urn:microsoft.com/office/officeart/2005/8/layout/hierarchy3"/>
    <dgm:cxn modelId="{73F08D81-D2A5-4023-926E-C0A246C0EE5F}" type="presParOf" srcId="{8F61DC75-7ECD-4416-B045-B468FDC58476}" destId="{04DD2716-F401-4F23-BC11-562760374ABE}" srcOrd="0" destOrd="0" presId="urn:microsoft.com/office/officeart/2005/8/layout/hierarchy3"/>
    <dgm:cxn modelId="{68327C02-196D-449A-88E4-68C2744BB2EE}" type="presParOf" srcId="{04DD2716-F401-4F23-BC11-562760374ABE}" destId="{24204861-2608-4E7F-B842-120D15672D9E}" srcOrd="0" destOrd="0" presId="urn:microsoft.com/office/officeart/2005/8/layout/hierarchy3"/>
    <dgm:cxn modelId="{196B398A-4B41-4673-9FCF-36FB1A092DEE}" type="presParOf" srcId="{24204861-2608-4E7F-B842-120D15672D9E}" destId="{EE3F2BCB-1A5E-4891-8673-BEDD6237ABE4}" srcOrd="0" destOrd="0" presId="urn:microsoft.com/office/officeart/2005/8/layout/hierarchy3"/>
    <dgm:cxn modelId="{3AD30B2D-0B5C-4944-9815-C37726205929}" type="presParOf" srcId="{24204861-2608-4E7F-B842-120D15672D9E}" destId="{05DFF70C-BB0E-40AE-87B3-CE0DD293F362}" srcOrd="1" destOrd="0" presId="urn:microsoft.com/office/officeart/2005/8/layout/hierarchy3"/>
    <dgm:cxn modelId="{4B9C0DE8-C3A4-461A-BA26-09C154D83292}" type="presParOf" srcId="{04DD2716-F401-4F23-BC11-562760374ABE}" destId="{1FBE8679-922E-4C6F-A7BF-EB22DD4FFE2D}" srcOrd="1" destOrd="0" presId="urn:microsoft.com/office/officeart/2005/8/layout/hierarchy3"/>
    <dgm:cxn modelId="{70EA2792-D89D-4F88-8476-7DBBC80A1E92}" type="presParOf" srcId="{1FBE8679-922E-4C6F-A7BF-EB22DD4FFE2D}" destId="{E8E24505-DFA7-48F2-90B5-CBF96BE30DF0}" srcOrd="0" destOrd="0" presId="urn:microsoft.com/office/officeart/2005/8/layout/hierarchy3"/>
    <dgm:cxn modelId="{73888180-5257-46A6-9FE9-0BFE2EAA18B2}" type="presParOf" srcId="{1FBE8679-922E-4C6F-A7BF-EB22DD4FFE2D}" destId="{FEC54C35-FDA9-41C7-A960-8B8C9F5069DF}" srcOrd="1" destOrd="0" presId="urn:microsoft.com/office/officeart/2005/8/layout/hierarchy3"/>
    <dgm:cxn modelId="{9081A2FF-FFD8-4FCC-8A8F-BFFCA4F4D285}" type="presParOf" srcId="{1FBE8679-922E-4C6F-A7BF-EB22DD4FFE2D}" destId="{1DA955EC-CB7A-4E0E-9BC2-1431D438F0AD}" srcOrd="2" destOrd="0" presId="urn:microsoft.com/office/officeart/2005/8/layout/hierarchy3"/>
    <dgm:cxn modelId="{C546AE07-AAB4-486E-BA92-059C26DC2433}" type="presParOf" srcId="{1FBE8679-922E-4C6F-A7BF-EB22DD4FFE2D}" destId="{BBC017FC-753A-4A9A-B9C9-3B4CEE614A16}" srcOrd="3"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2CAB27FA-D3EE-4F91-9892-B963F25FAA27}" type="doc">
      <dgm:prSet loTypeId="urn:microsoft.com/office/officeart/2005/8/layout/bProcess4" loCatId="process" qsTypeId="urn:microsoft.com/office/officeart/2005/8/quickstyle/simple1" qsCatId="simple" csTypeId="urn:microsoft.com/office/officeart/2005/8/colors/colorful1" csCatId="colorful" phldr="1"/>
      <dgm:spPr/>
      <dgm:t>
        <a:bodyPr/>
        <a:lstStyle/>
        <a:p>
          <a:endParaRPr lang="es-MX"/>
        </a:p>
      </dgm:t>
    </dgm:pt>
    <dgm:pt modelId="{D81ECA3F-4521-4F18-AD6A-5464F3E0E897}">
      <dgm:prSet phldrT="[Texto]" custT="1"/>
      <dgm:spPr/>
      <dgm:t>
        <a:bodyPr/>
        <a:lstStyle/>
        <a:p>
          <a:r>
            <a:rPr lang="es-MX" sz="3000" dirty="0">
              <a:solidFill>
                <a:schemeClr val="tx1"/>
              </a:solidFill>
            </a:rPr>
            <a:t>Nuevos activos que se incluyan en la gestión de riesgos</a:t>
          </a:r>
        </a:p>
      </dgm:t>
    </dgm:pt>
    <dgm:pt modelId="{49DD0CF5-3219-4BEC-ACBF-EC09B212D88A}" type="parTrans" cxnId="{378BFE98-50D3-4B99-91F2-1CABE782E7D5}">
      <dgm:prSet/>
      <dgm:spPr/>
      <dgm:t>
        <a:bodyPr/>
        <a:lstStyle/>
        <a:p>
          <a:endParaRPr lang="es-MX"/>
        </a:p>
      </dgm:t>
    </dgm:pt>
    <dgm:pt modelId="{7283CA7C-92B4-42C6-A01A-4DC41F39F4C1}" type="sibTrans" cxnId="{378BFE98-50D3-4B99-91F2-1CABE782E7D5}">
      <dgm:prSet/>
      <dgm:spPr/>
      <dgm:t>
        <a:bodyPr/>
        <a:lstStyle/>
        <a:p>
          <a:endParaRPr lang="es-MX"/>
        </a:p>
      </dgm:t>
    </dgm:pt>
    <dgm:pt modelId="{5B05B7F6-84F0-4B8B-97EE-277B5DAC13BF}">
      <dgm:prSet phldrT="[Texto]" custT="1"/>
      <dgm:spPr/>
      <dgm:t>
        <a:bodyPr/>
        <a:lstStyle/>
        <a:p>
          <a:r>
            <a:rPr lang="es-MX" sz="3000" dirty="0">
              <a:solidFill>
                <a:schemeClr val="tx1"/>
              </a:solidFill>
            </a:rPr>
            <a:t>Modificaciones necesarias a los activos, (Ej. cambio o migración tecnológica)</a:t>
          </a:r>
        </a:p>
      </dgm:t>
    </dgm:pt>
    <dgm:pt modelId="{6BA1B3D7-3AF9-47AC-9DB3-DA920F3BAC73}" type="parTrans" cxnId="{4F5CE53D-C1CF-4A9A-BA99-BECCF1DCF549}">
      <dgm:prSet/>
      <dgm:spPr/>
      <dgm:t>
        <a:bodyPr/>
        <a:lstStyle/>
        <a:p>
          <a:endParaRPr lang="es-MX"/>
        </a:p>
      </dgm:t>
    </dgm:pt>
    <dgm:pt modelId="{696CE453-05DC-4BE5-8731-977D9F4C2E43}" type="sibTrans" cxnId="{4F5CE53D-C1CF-4A9A-BA99-BECCF1DCF549}">
      <dgm:prSet/>
      <dgm:spPr/>
      <dgm:t>
        <a:bodyPr/>
        <a:lstStyle/>
        <a:p>
          <a:endParaRPr lang="es-MX"/>
        </a:p>
      </dgm:t>
    </dgm:pt>
    <dgm:pt modelId="{BF27D3D5-ED6A-4483-A06E-9B0524A55FF3}">
      <dgm:prSet phldrT="[Texto]" custT="1"/>
      <dgm:spPr/>
      <dgm:t>
        <a:bodyPr/>
        <a:lstStyle/>
        <a:p>
          <a:r>
            <a:rPr lang="es-MX" sz="3000" dirty="0">
              <a:solidFill>
                <a:schemeClr val="tx1"/>
              </a:solidFill>
            </a:rPr>
            <a:t>Nuevas amenazas que podrían estar activas dentro y fuera de su organización y que no han sido valoradas</a:t>
          </a:r>
        </a:p>
      </dgm:t>
    </dgm:pt>
    <dgm:pt modelId="{6A8A8531-7DEB-4202-A1A4-DBD0102697C6}" type="parTrans" cxnId="{837B80C8-1874-44BD-9E2A-BD542DC207D1}">
      <dgm:prSet/>
      <dgm:spPr/>
      <dgm:t>
        <a:bodyPr/>
        <a:lstStyle/>
        <a:p>
          <a:endParaRPr lang="es-MX"/>
        </a:p>
      </dgm:t>
    </dgm:pt>
    <dgm:pt modelId="{066F8D93-4A18-4002-BC8C-4DC618163387}" type="sibTrans" cxnId="{837B80C8-1874-44BD-9E2A-BD542DC207D1}">
      <dgm:prSet/>
      <dgm:spPr/>
      <dgm:t>
        <a:bodyPr/>
        <a:lstStyle/>
        <a:p>
          <a:endParaRPr lang="es-MX"/>
        </a:p>
      </dgm:t>
    </dgm:pt>
    <dgm:pt modelId="{990F2A37-F4A7-4F10-87CB-2E7369C8C0E2}">
      <dgm:prSet phldrT="[Texto]" custT="1"/>
      <dgm:spPr/>
      <dgm:t>
        <a:bodyPr/>
        <a:lstStyle/>
        <a:p>
          <a:r>
            <a:rPr lang="es-MX" sz="3000" dirty="0">
              <a:solidFill>
                <a:schemeClr val="tx1"/>
              </a:solidFill>
            </a:rPr>
            <a:t>Posibilidad de que vulnerabilidades nuevas o incrementadas sean explotadas por las amenazas correspondientes</a:t>
          </a:r>
        </a:p>
      </dgm:t>
    </dgm:pt>
    <dgm:pt modelId="{9BE08BF0-83FC-484B-8473-A684C171BB6C}" type="parTrans" cxnId="{3E6DB291-B34C-48FC-A461-6C1808CEBBAC}">
      <dgm:prSet/>
      <dgm:spPr/>
      <dgm:t>
        <a:bodyPr/>
        <a:lstStyle/>
        <a:p>
          <a:endParaRPr lang="es-MX"/>
        </a:p>
      </dgm:t>
    </dgm:pt>
    <dgm:pt modelId="{8879AF66-E1B2-4B53-9F6C-901EF8F471F9}" type="sibTrans" cxnId="{3E6DB291-B34C-48FC-A461-6C1808CEBBAC}">
      <dgm:prSet/>
      <dgm:spPr/>
      <dgm:t>
        <a:bodyPr/>
        <a:lstStyle/>
        <a:p>
          <a:endParaRPr lang="es-MX"/>
        </a:p>
      </dgm:t>
    </dgm:pt>
    <dgm:pt modelId="{60338694-1463-4E53-B389-DCB25513A409}">
      <dgm:prSet phldrT="[Texto]" custT="1"/>
      <dgm:spPr/>
      <dgm:t>
        <a:bodyPr/>
        <a:lstStyle/>
        <a:p>
          <a:r>
            <a:rPr lang="es-MX" sz="3000" dirty="0">
              <a:solidFill>
                <a:schemeClr val="tx1"/>
              </a:solidFill>
            </a:rPr>
            <a:t>Vulnerabilidades identificadas para determinar aquéllas expuestas a amenazas nuevas o pasadas que vuelvan a surgir</a:t>
          </a:r>
        </a:p>
      </dgm:t>
    </dgm:pt>
    <dgm:pt modelId="{3E4BE185-9804-48EE-BBD4-5AC6268B8D2E}" type="parTrans" cxnId="{97FA9376-3114-427E-9EA0-B752B3C99D82}">
      <dgm:prSet/>
      <dgm:spPr/>
      <dgm:t>
        <a:bodyPr/>
        <a:lstStyle/>
        <a:p>
          <a:endParaRPr lang="es-MX"/>
        </a:p>
      </dgm:t>
    </dgm:pt>
    <dgm:pt modelId="{B2855604-C1D8-4ACD-BA3C-07AFC92C0C13}" type="sibTrans" cxnId="{97FA9376-3114-427E-9EA0-B752B3C99D82}">
      <dgm:prSet/>
      <dgm:spPr/>
      <dgm:t>
        <a:bodyPr/>
        <a:lstStyle/>
        <a:p>
          <a:endParaRPr lang="es-MX"/>
        </a:p>
      </dgm:t>
    </dgm:pt>
    <dgm:pt modelId="{B6D26588-E197-45C1-8E3A-6D8502C91884}">
      <dgm:prSet phldrT="[Texto]" custT="1"/>
      <dgm:spPr>
        <a:solidFill>
          <a:schemeClr val="accent1">
            <a:lumMod val="75000"/>
          </a:schemeClr>
        </a:solidFill>
      </dgm:spPr>
      <dgm:t>
        <a:bodyPr/>
        <a:lstStyle/>
        <a:p>
          <a:r>
            <a:rPr lang="es-MX" sz="3000" dirty="0">
              <a:solidFill>
                <a:schemeClr val="tx1"/>
              </a:solidFill>
            </a:rPr>
            <a:t>Cambio en el impacto o consecuencias de amenazas valoradas, vulnerabilidades y riesgos en conjunto, que resulten en un nivel inaceptable de riesgo</a:t>
          </a:r>
        </a:p>
      </dgm:t>
    </dgm:pt>
    <dgm:pt modelId="{D62657C5-EB79-4B0C-BF6D-7276B2EB25EF}" type="parTrans" cxnId="{DE7021AC-7A05-435E-99B1-1DC9738B9EC2}">
      <dgm:prSet/>
      <dgm:spPr/>
      <dgm:t>
        <a:bodyPr/>
        <a:lstStyle/>
        <a:p>
          <a:endParaRPr lang="es-MX"/>
        </a:p>
      </dgm:t>
    </dgm:pt>
    <dgm:pt modelId="{78C87660-46FB-4929-91B2-D9CA8D979604}" type="sibTrans" cxnId="{DE7021AC-7A05-435E-99B1-1DC9738B9EC2}">
      <dgm:prSet/>
      <dgm:spPr>
        <a:solidFill>
          <a:schemeClr val="accent1">
            <a:lumMod val="75000"/>
          </a:schemeClr>
        </a:solidFill>
      </dgm:spPr>
      <dgm:t>
        <a:bodyPr/>
        <a:lstStyle/>
        <a:p>
          <a:endParaRPr lang="es-MX"/>
        </a:p>
      </dgm:t>
    </dgm:pt>
    <dgm:pt modelId="{137AA77E-D162-42BD-8F8C-3ECD4B4C3F3F}">
      <dgm:prSet phldrT="[Texto]" custT="1"/>
      <dgm:spPr>
        <a:solidFill>
          <a:srgbClr val="FFC000"/>
        </a:solidFill>
      </dgm:spPr>
      <dgm:t>
        <a:bodyPr/>
        <a:lstStyle/>
        <a:p>
          <a:r>
            <a:rPr lang="es-MX" sz="3000" dirty="0">
              <a:solidFill>
                <a:schemeClr val="tx1"/>
              </a:solidFill>
            </a:rPr>
            <a:t>Incidentes y vulneraciones de seguridad ocurridas</a:t>
          </a:r>
        </a:p>
      </dgm:t>
    </dgm:pt>
    <dgm:pt modelId="{DB2D7D94-20EA-451D-A141-72DA16957823}" type="parTrans" cxnId="{FB7E4814-45CA-491C-8372-C072256FB107}">
      <dgm:prSet/>
      <dgm:spPr/>
      <dgm:t>
        <a:bodyPr/>
        <a:lstStyle/>
        <a:p>
          <a:endParaRPr lang="es-MX"/>
        </a:p>
      </dgm:t>
    </dgm:pt>
    <dgm:pt modelId="{A859CE4F-0333-4E03-9E49-0EAF569AAA78}" type="sibTrans" cxnId="{FB7E4814-45CA-491C-8372-C072256FB107}">
      <dgm:prSet/>
      <dgm:spPr/>
      <dgm:t>
        <a:bodyPr/>
        <a:lstStyle/>
        <a:p>
          <a:endParaRPr lang="es-MX"/>
        </a:p>
      </dgm:t>
    </dgm:pt>
    <dgm:pt modelId="{7BC6DC87-008A-47FD-A4C5-E9A0C121A053}" type="pres">
      <dgm:prSet presAssocID="{2CAB27FA-D3EE-4F91-9892-B963F25FAA27}" presName="Name0" presStyleCnt="0">
        <dgm:presLayoutVars>
          <dgm:dir/>
          <dgm:resizeHandles/>
        </dgm:presLayoutVars>
      </dgm:prSet>
      <dgm:spPr/>
    </dgm:pt>
    <dgm:pt modelId="{F1BC1D87-2D02-474B-86DF-2FDD602D3EDB}" type="pres">
      <dgm:prSet presAssocID="{D81ECA3F-4521-4F18-AD6A-5464F3E0E897}" presName="compNode" presStyleCnt="0"/>
      <dgm:spPr/>
    </dgm:pt>
    <dgm:pt modelId="{73AB6760-235B-4D8B-AAC7-54F77C1F1A71}" type="pres">
      <dgm:prSet presAssocID="{D81ECA3F-4521-4F18-AD6A-5464F3E0E897}" presName="dummyConnPt" presStyleCnt="0"/>
      <dgm:spPr/>
    </dgm:pt>
    <dgm:pt modelId="{A316CC20-7B9B-4852-8E6C-CCE6C6B54BBD}" type="pres">
      <dgm:prSet presAssocID="{D81ECA3F-4521-4F18-AD6A-5464F3E0E897}" presName="node" presStyleLbl="node1" presStyleIdx="0" presStyleCnt="7" custScaleX="121269" custLinFactNeighborX="3490" custLinFactNeighborY="-30910">
        <dgm:presLayoutVars>
          <dgm:bulletEnabled val="1"/>
        </dgm:presLayoutVars>
      </dgm:prSet>
      <dgm:spPr/>
    </dgm:pt>
    <dgm:pt modelId="{69232916-364B-4225-BE8C-7C3E1EACC099}" type="pres">
      <dgm:prSet presAssocID="{7283CA7C-92B4-42C6-A01A-4DC41F39F4C1}" presName="sibTrans" presStyleLbl="bgSibTrans2D1" presStyleIdx="0" presStyleCnt="6"/>
      <dgm:spPr/>
    </dgm:pt>
    <dgm:pt modelId="{739486C7-445E-4F16-BBA2-9A66D07B8B13}" type="pres">
      <dgm:prSet presAssocID="{5B05B7F6-84F0-4B8B-97EE-277B5DAC13BF}" presName="compNode" presStyleCnt="0"/>
      <dgm:spPr/>
    </dgm:pt>
    <dgm:pt modelId="{3F2CFDEA-5062-4B2E-844A-FC02EB4C346A}" type="pres">
      <dgm:prSet presAssocID="{5B05B7F6-84F0-4B8B-97EE-277B5DAC13BF}" presName="dummyConnPt" presStyleCnt="0"/>
      <dgm:spPr/>
    </dgm:pt>
    <dgm:pt modelId="{799085CE-D12E-478C-A633-3350E77F50DA}" type="pres">
      <dgm:prSet presAssocID="{5B05B7F6-84F0-4B8B-97EE-277B5DAC13BF}" presName="node" presStyleLbl="node1" presStyleIdx="1" presStyleCnt="7" custScaleX="180622" custLinFactNeighborX="7886" custLinFactNeighborY="-8191">
        <dgm:presLayoutVars>
          <dgm:bulletEnabled val="1"/>
        </dgm:presLayoutVars>
      </dgm:prSet>
      <dgm:spPr/>
    </dgm:pt>
    <dgm:pt modelId="{7D9CD6C3-1886-453C-9FCA-5E99D915F32F}" type="pres">
      <dgm:prSet presAssocID="{696CE453-05DC-4BE5-8731-977D9F4C2E43}" presName="sibTrans" presStyleLbl="bgSibTrans2D1" presStyleIdx="1" presStyleCnt="6"/>
      <dgm:spPr/>
    </dgm:pt>
    <dgm:pt modelId="{A26DDF7C-2D1D-4E3E-8359-3D4113CBE847}" type="pres">
      <dgm:prSet presAssocID="{BF27D3D5-ED6A-4483-A06E-9B0524A55FF3}" presName="compNode" presStyleCnt="0"/>
      <dgm:spPr/>
    </dgm:pt>
    <dgm:pt modelId="{B99D048D-2535-461D-952C-9AC30A9A5F23}" type="pres">
      <dgm:prSet presAssocID="{BF27D3D5-ED6A-4483-A06E-9B0524A55FF3}" presName="dummyConnPt" presStyleCnt="0"/>
      <dgm:spPr/>
    </dgm:pt>
    <dgm:pt modelId="{2AC93F4F-D4AF-4336-A892-F0CD17DAC2CB}" type="pres">
      <dgm:prSet presAssocID="{BF27D3D5-ED6A-4483-A06E-9B0524A55FF3}" presName="node" presStyleLbl="node1" presStyleIdx="2" presStyleCnt="7" custScaleX="171202" custLinFactNeighborX="16584" custLinFactNeighborY="4077">
        <dgm:presLayoutVars>
          <dgm:bulletEnabled val="1"/>
        </dgm:presLayoutVars>
      </dgm:prSet>
      <dgm:spPr/>
    </dgm:pt>
    <dgm:pt modelId="{9DAD137B-A05B-4B65-A984-DD6DF3D4C706}" type="pres">
      <dgm:prSet presAssocID="{066F8D93-4A18-4002-BC8C-4DC618163387}" presName="sibTrans" presStyleLbl="bgSibTrans2D1" presStyleIdx="2" presStyleCnt="6"/>
      <dgm:spPr/>
    </dgm:pt>
    <dgm:pt modelId="{49A276D8-D1BE-4668-99C2-52B217A1A2CC}" type="pres">
      <dgm:prSet presAssocID="{990F2A37-F4A7-4F10-87CB-2E7369C8C0E2}" presName="compNode" presStyleCnt="0"/>
      <dgm:spPr/>
    </dgm:pt>
    <dgm:pt modelId="{55256ED4-0884-42A6-9FCD-5937B8BF691F}" type="pres">
      <dgm:prSet presAssocID="{990F2A37-F4A7-4F10-87CB-2E7369C8C0E2}" presName="dummyConnPt" presStyleCnt="0"/>
      <dgm:spPr/>
    </dgm:pt>
    <dgm:pt modelId="{64988997-907B-4A8D-9F37-8EDE12EDE177}" type="pres">
      <dgm:prSet presAssocID="{990F2A37-F4A7-4F10-87CB-2E7369C8C0E2}" presName="node" presStyleLbl="node1" presStyleIdx="3" presStyleCnt="7" custScaleX="163105" custScaleY="121621" custLinFactNeighborX="34118" custLinFactNeighborY="4077">
        <dgm:presLayoutVars>
          <dgm:bulletEnabled val="1"/>
        </dgm:presLayoutVars>
      </dgm:prSet>
      <dgm:spPr/>
    </dgm:pt>
    <dgm:pt modelId="{83866597-7218-4D61-90CB-5FAE29EA7CDB}" type="pres">
      <dgm:prSet presAssocID="{8879AF66-E1B2-4B53-9F6C-901EF8F471F9}" presName="sibTrans" presStyleLbl="bgSibTrans2D1" presStyleIdx="3" presStyleCnt="6"/>
      <dgm:spPr/>
    </dgm:pt>
    <dgm:pt modelId="{25FA2C68-D3FD-43CC-99A8-5B0ECB32957C}" type="pres">
      <dgm:prSet presAssocID="{60338694-1463-4E53-B389-DCB25513A409}" presName="compNode" presStyleCnt="0"/>
      <dgm:spPr/>
    </dgm:pt>
    <dgm:pt modelId="{5AB55EE8-0B7E-4AD3-A111-B4D8179AD568}" type="pres">
      <dgm:prSet presAssocID="{60338694-1463-4E53-B389-DCB25513A409}" presName="dummyConnPt" presStyleCnt="0"/>
      <dgm:spPr/>
    </dgm:pt>
    <dgm:pt modelId="{C3407CB2-57BE-4A8A-9F14-FF73571DF007}" type="pres">
      <dgm:prSet presAssocID="{60338694-1463-4E53-B389-DCB25513A409}" presName="node" presStyleLbl="node1" presStyleIdx="4" presStyleCnt="7" custScaleX="199359" custScaleY="126900" custLinFactNeighborX="-11360" custLinFactNeighborY="5593">
        <dgm:presLayoutVars>
          <dgm:bulletEnabled val="1"/>
        </dgm:presLayoutVars>
      </dgm:prSet>
      <dgm:spPr/>
    </dgm:pt>
    <dgm:pt modelId="{13988E6D-20E9-4B6A-9921-650572F84C8D}" type="pres">
      <dgm:prSet presAssocID="{B2855604-C1D8-4ACD-BA3C-07AFC92C0C13}" presName="sibTrans" presStyleLbl="bgSibTrans2D1" presStyleIdx="4" presStyleCnt="6"/>
      <dgm:spPr/>
    </dgm:pt>
    <dgm:pt modelId="{73558865-435D-4727-9C9D-25FC2AACF34D}" type="pres">
      <dgm:prSet presAssocID="{B6D26588-E197-45C1-8E3A-6D8502C91884}" presName="compNode" presStyleCnt="0"/>
      <dgm:spPr/>
    </dgm:pt>
    <dgm:pt modelId="{DF48AE89-5513-44BD-9640-50B483448073}" type="pres">
      <dgm:prSet presAssocID="{B6D26588-E197-45C1-8E3A-6D8502C91884}" presName="dummyConnPt" presStyleCnt="0"/>
      <dgm:spPr/>
    </dgm:pt>
    <dgm:pt modelId="{3BD2D317-82E9-438E-81D4-2D95F4CB19A6}" type="pres">
      <dgm:prSet presAssocID="{B6D26588-E197-45C1-8E3A-6D8502C91884}" presName="node" presStyleLbl="node1" presStyleIdx="5" presStyleCnt="7" custScaleX="243813" custLinFactNeighborX="-8635" custLinFactNeighborY="5696">
        <dgm:presLayoutVars>
          <dgm:bulletEnabled val="1"/>
        </dgm:presLayoutVars>
      </dgm:prSet>
      <dgm:spPr/>
    </dgm:pt>
    <dgm:pt modelId="{75995A63-FF42-4957-80ED-76D1DD5A4C10}" type="pres">
      <dgm:prSet presAssocID="{78C87660-46FB-4929-91B2-D9CA8D979604}" presName="sibTrans" presStyleLbl="bgSibTrans2D1" presStyleIdx="5" presStyleCnt="6"/>
      <dgm:spPr/>
    </dgm:pt>
    <dgm:pt modelId="{8FC69679-7150-4530-A6F4-0D5723ED5C38}" type="pres">
      <dgm:prSet presAssocID="{137AA77E-D162-42BD-8F8C-3ECD4B4C3F3F}" presName="compNode" presStyleCnt="0"/>
      <dgm:spPr/>
    </dgm:pt>
    <dgm:pt modelId="{2A013B06-5D6D-47F8-8243-E70C42E2656B}" type="pres">
      <dgm:prSet presAssocID="{137AA77E-D162-42BD-8F8C-3ECD4B4C3F3F}" presName="dummyConnPt" presStyleCnt="0"/>
      <dgm:spPr/>
    </dgm:pt>
    <dgm:pt modelId="{42F4688F-9878-4253-9087-E6F5E933DE99}" type="pres">
      <dgm:prSet presAssocID="{137AA77E-D162-42BD-8F8C-3ECD4B4C3F3F}" presName="node" presStyleLbl="node1" presStyleIdx="6" presStyleCnt="7" custScaleY="157710" custLinFactY="992" custLinFactNeighborX="-12762" custLinFactNeighborY="100000">
        <dgm:presLayoutVars>
          <dgm:bulletEnabled val="1"/>
        </dgm:presLayoutVars>
      </dgm:prSet>
      <dgm:spPr/>
    </dgm:pt>
  </dgm:ptLst>
  <dgm:cxnLst>
    <dgm:cxn modelId="{60317B01-B418-4065-BF00-414E0B599822}" type="presOf" srcId="{B2855604-C1D8-4ACD-BA3C-07AFC92C0C13}" destId="{13988E6D-20E9-4B6A-9921-650572F84C8D}" srcOrd="0" destOrd="0" presId="urn:microsoft.com/office/officeart/2005/8/layout/bProcess4"/>
    <dgm:cxn modelId="{32736208-7C40-46FF-B8CC-544F79752F9E}" type="presOf" srcId="{B6D26588-E197-45C1-8E3A-6D8502C91884}" destId="{3BD2D317-82E9-438E-81D4-2D95F4CB19A6}" srcOrd="0" destOrd="0" presId="urn:microsoft.com/office/officeart/2005/8/layout/bProcess4"/>
    <dgm:cxn modelId="{FB7E4814-45CA-491C-8372-C072256FB107}" srcId="{2CAB27FA-D3EE-4F91-9892-B963F25FAA27}" destId="{137AA77E-D162-42BD-8F8C-3ECD4B4C3F3F}" srcOrd="6" destOrd="0" parTransId="{DB2D7D94-20EA-451D-A141-72DA16957823}" sibTransId="{A859CE4F-0333-4E03-9E49-0EAF569AAA78}"/>
    <dgm:cxn modelId="{E9343921-B619-471A-AE16-F27964BC0EC9}" type="presOf" srcId="{696CE453-05DC-4BE5-8731-977D9F4C2E43}" destId="{7D9CD6C3-1886-453C-9FCA-5E99D915F32F}" srcOrd="0" destOrd="0" presId="urn:microsoft.com/office/officeart/2005/8/layout/bProcess4"/>
    <dgm:cxn modelId="{4F5CE53D-C1CF-4A9A-BA99-BECCF1DCF549}" srcId="{2CAB27FA-D3EE-4F91-9892-B963F25FAA27}" destId="{5B05B7F6-84F0-4B8B-97EE-277B5DAC13BF}" srcOrd="1" destOrd="0" parTransId="{6BA1B3D7-3AF9-47AC-9DB3-DA920F3BAC73}" sibTransId="{696CE453-05DC-4BE5-8731-977D9F4C2E43}"/>
    <dgm:cxn modelId="{AE34CD60-4399-4FFF-BCBE-5D907B884DEB}" type="presOf" srcId="{7283CA7C-92B4-42C6-A01A-4DC41F39F4C1}" destId="{69232916-364B-4225-BE8C-7C3E1EACC099}" srcOrd="0" destOrd="0" presId="urn:microsoft.com/office/officeart/2005/8/layout/bProcess4"/>
    <dgm:cxn modelId="{29B99663-2B17-449A-B0F6-C8475E15B23F}" type="presOf" srcId="{2CAB27FA-D3EE-4F91-9892-B963F25FAA27}" destId="{7BC6DC87-008A-47FD-A4C5-E9A0C121A053}" srcOrd="0" destOrd="0" presId="urn:microsoft.com/office/officeart/2005/8/layout/bProcess4"/>
    <dgm:cxn modelId="{AEF2CD47-EFC2-4D97-A4AB-F95E81C47BC4}" type="presOf" srcId="{BF27D3D5-ED6A-4483-A06E-9B0524A55FF3}" destId="{2AC93F4F-D4AF-4336-A892-F0CD17DAC2CB}" srcOrd="0" destOrd="0" presId="urn:microsoft.com/office/officeart/2005/8/layout/bProcess4"/>
    <dgm:cxn modelId="{BC885249-187B-4FF8-A225-0082A663C554}" type="presOf" srcId="{78C87660-46FB-4929-91B2-D9CA8D979604}" destId="{75995A63-FF42-4957-80ED-76D1DD5A4C10}" srcOrd="0" destOrd="0" presId="urn:microsoft.com/office/officeart/2005/8/layout/bProcess4"/>
    <dgm:cxn modelId="{DE05776A-D3B7-4734-85E5-A2A1C3BDE12A}" type="presOf" srcId="{066F8D93-4A18-4002-BC8C-4DC618163387}" destId="{9DAD137B-A05B-4B65-A984-DD6DF3D4C706}" srcOrd="0" destOrd="0" presId="urn:microsoft.com/office/officeart/2005/8/layout/bProcess4"/>
    <dgm:cxn modelId="{97FA9376-3114-427E-9EA0-B752B3C99D82}" srcId="{2CAB27FA-D3EE-4F91-9892-B963F25FAA27}" destId="{60338694-1463-4E53-B389-DCB25513A409}" srcOrd="4" destOrd="0" parTransId="{3E4BE185-9804-48EE-BBD4-5AC6268B8D2E}" sibTransId="{B2855604-C1D8-4ACD-BA3C-07AFC92C0C13}"/>
    <dgm:cxn modelId="{3E6DB291-B34C-48FC-A461-6C1808CEBBAC}" srcId="{2CAB27FA-D3EE-4F91-9892-B963F25FAA27}" destId="{990F2A37-F4A7-4F10-87CB-2E7369C8C0E2}" srcOrd="3" destOrd="0" parTransId="{9BE08BF0-83FC-484B-8473-A684C171BB6C}" sibTransId="{8879AF66-E1B2-4B53-9F6C-901EF8F471F9}"/>
    <dgm:cxn modelId="{378BFE98-50D3-4B99-91F2-1CABE782E7D5}" srcId="{2CAB27FA-D3EE-4F91-9892-B963F25FAA27}" destId="{D81ECA3F-4521-4F18-AD6A-5464F3E0E897}" srcOrd="0" destOrd="0" parTransId="{49DD0CF5-3219-4BEC-ACBF-EC09B212D88A}" sibTransId="{7283CA7C-92B4-42C6-A01A-4DC41F39F4C1}"/>
    <dgm:cxn modelId="{F7CA049D-3E98-4D28-ADAD-72ED5893C38A}" type="presOf" srcId="{60338694-1463-4E53-B389-DCB25513A409}" destId="{C3407CB2-57BE-4A8A-9F14-FF73571DF007}" srcOrd="0" destOrd="0" presId="urn:microsoft.com/office/officeart/2005/8/layout/bProcess4"/>
    <dgm:cxn modelId="{DE7021AC-7A05-435E-99B1-1DC9738B9EC2}" srcId="{2CAB27FA-D3EE-4F91-9892-B963F25FAA27}" destId="{B6D26588-E197-45C1-8E3A-6D8502C91884}" srcOrd="5" destOrd="0" parTransId="{D62657C5-EB79-4B0C-BF6D-7276B2EB25EF}" sibTransId="{78C87660-46FB-4929-91B2-D9CA8D979604}"/>
    <dgm:cxn modelId="{F98882C4-42DC-4CFC-BE78-2DA05F015D96}" type="presOf" srcId="{990F2A37-F4A7-4F10-87CB-2E7369C8C0E2}" destId="{64988997-907B-4A8D-9F37-8EDE12EDE177}" srcOrd="0" destOrd="0" presId="urn:microsoft.com/office/officeart/2005/8/layout/bProcess4"/>
    <dgm:cxn modelId="{837B80C8-1874-44BD-9E2A-BD542DC207D1}" srcId="{2CAB27FA-D3EE-4F91-9892-B963F25FAA27}" destId="{BF27D3D5-ED6A-4483-A06E-9B0524A55FF3}" srcOrd="2" destOrd="0" parTransId="{6A8A8531-7DEB-4202-A1A4-DBD0102697C6}" sibTransId="{066F8D93-4A18-4002-BC8C-4DC618163387}"/>
    <dgm:cxn modelId="{914110CF-0316-46B8-AF85-6D5DDF76138C}" type="presOf" srcId="{137AA77E-D162-42BD-8F8C-3ECD4B4C3F3F}" destId="{42F4688F-9878-4253-9087-E6F5E933DE99}" srcOrd="0" destOrd="0" presId="urn:microsoft.com/office/officeart/2005/8/layout/bProcess4"/>
    <dgm:cxn modelId="{C138BEEE-EC36-475A-9C09-E01B0441B221}" type="presOf" srcId="{5B05B7F6-84F0-4B8B-97EE-277B5DAC13BF}" destId="{799085CE-D12E-478C-A633-3350E77F50DA}" srcOrd="0" destOrd="0" presId="urn:microsoft.com/office/officeart/2005/8/layout/bProcess4"/>
    <dgm:cxn modelId="{48E588EF-9B64-450A-8F6E-8F8B452E4B62}" type="presOf" srcId="{D81ECA3F-4521-4F18-AD6A-5464F3E0E897}" destId="{A316CC20-7B9B-4852-8E6C-CCE6C6B54BBD}" srcOrd="0" destOrd="0" presId="urn:microsoft.com/office/officeart/2005/8/layout/bProcess4"/>
    <dgm:cxn modelId="{FF5AAEF8-2D67-47F8-8B48-09AD1A950886}" type="presOf" srcId="{8879AF66-E1B2-4B53-9F6C-901EF8F471F9}" destId="{83866597-7218-4D61-90CB-5FAE29EA7CDB}" srcOrd="0" destOrd="0" presId="urn:microsoft.com/office/officeart/2005/8/layout/bProcess4"/>
    <dgm:cxn modelId="{D7FFB420-613B-4046-AD20-ABB09B86039C}" type="presParOf" srcId="{7BC6DC87-008A-47FD-A4C5-E9A0C121A053}" destId="{F1BC1D87-2D02-474B-86DF-2FDD602D3EDB}" srcOrd="0" destOrd="0" presId="urn:microsoft.com/office/officeart/2005/8/layout/bProcess4"/>
    <dgm:cxn modelId="{5FAB82BB-52A7-4F87-A0FE-3F1AB189F96A}" type="presParOf" srcId="{F1BC1D87-2D02-474B-86DF-2FDD602D3EDB}" destId="{73AB6760-235B-4D8B-AAC7-54F77C1F1A71}" srcOrd="0" destOrd="0" presId="urn:microsoft.com/office/officeart/2005/8/layout/bProcess4"/>
    <dgm:cxn modelId="{6A39349F-38A5-424A-BB2B-05A893287C93}" type="presParOf" srcId="{F1BC1D87-2D02-474B-86DF-2FDD602D3EDB}" destId="{A316CC20-7B9B-4852-8E6C-CCE6C6B54BBD}" srcOrd="1" destOrd="0" presId="urn:microsoft.com/office/officeart/2005/8/layout/bProcess4"/>
    <dgm:cxn modelId="{5C9D6F3C-0016-471F-B5A6-57BA64877E73}" type="presParOf" srcId="{7BC6DC87-008A-47FD-A4C5-E9A0C121A053}" destId="{69232916-364B-4225-BE8C-7C3E1EACC099}" srcOrd="1" destOrd="0" presId="urn:microsoft.com/office/officeart/2005/8/layout/bProcess4"/>
    <dgm:cxn modelId="{A26EDB83-7666-4966-808C-B9C0D08D34D1}" type="presParOf" srcId="{7BC6DC87-008A-47FD-A4C5-E9A0C121A053}" destId="{739486C7-445E-4F16-BBA2-9A66D07B8B13}" srcOrd="2" destOrd="0" presId="urn:microsoft.com/office/officeart/2005/8/layout/bProcess4"/>
    <dgm:cxn modelId="{5EEB8A81-53D1-468F-9744-25E9B9533481}" type="presParOf" srcId="{739486C7-445E-4F16-BBA2-9A66D07B8B13}" destId="{3F2CFDEA-5062-4B2E-844A-FC02EB4C346A}" srcOrd="0" destOrd="0" presId="urn:microsoft.com/office/officeart/2005/8/layout/bProcess4"/>
    <dgm:cxn modelId="{35D8A7E7-AD36-4370-8DF8-D347DE3F1CDB}" type="presParOf" srcId="{739486C7-445E-4F16-BBA2-9A66D07B8B13}" destId="{799085CE-D12E-478C-A633-3350E77F50DA}" srcOrd="1" destOrd="0" presId="urn:microsoft.com/office/officeart/2005/8/layout/bProcess4"/>
    <dgm:cxn modelId="{68D00A89-E88A-40A8-9C08-9F4187468384}" type="presParOf" srcId="{7BC6DC87-008A-47FD-A4C5-E9A0C121A053}" destId="{7D9CD6C3-1886-453C-9FCA-5E99D915F32F}" srcOrd="3" destOrd="0" presId="urn:microsoft.com/office/officeart/2005/8/layout/bProcess4"/>
    <dgm:cxn modelId="{4F6F226D-11D9-4D13-9E30-9F02F34435BC}" type="presParOf" srcId="{7BC6DC87-008A-47FD-A4C5-E9A0C121A053}" destId="{A26DDF7C-2D1D-4E3E-8359-3D4113CBE847}" srcOrd="4" destOrd="0" presId="urn:microsoft.com/office/officeart/2005/8/layout/bProcess4"/>
    <dgm:cxn modelId="{2ACA024E-DC8C-4703-83BC-FFEAA7926A99}" type="presParOf" srcId="{A26DDF7C-2D1D-4E3E-8359-3D4113CBE847}" destId="{B99D048D-2535-461D-952C-9AC30A9A5F23}" srcOrd="0" destOrd="0" presId="urn:microsoft.com/office/officeart/2005/8/layout/bProcess4"/>
    <dgm:cxn modelId="{08F07A4A-1CA6-4644-8E3D-4496165B77BD}" type="presParOf" srcId="{A26DDF7C-2D1D-4E3E-8359-3D4113CBE847}" destId="{2AC93F4F-D4AF-4336-A892-F0CD17DAC2CB}" srcOrd="1" destOrd="0" presId="urn:microsoft.com/office/officeart/2005/8/layout/bProcess4"/>
    <dgm:cxn modelId="{A1F7338A-A2DA-498B-B8BC-8DC3B365BDA2}" type="presParOf" srcId="{7BC6DC87-008A-47FD-A4C5-E9A0C121A053}" destId="{9DAD137B-A05B-4B65-A984-DD6DF3D4C706}" srcOrd="5" destOrd="0" presId="urn:microsoft.com/office/officeart/2005/8/layout/bProcess4"/>
    <dgm:cxn modelId="{5880CE3B-FA8E-4C5B-96D5-041063CB8BDA}" type="presParOf" srcId="{7BC6DC87-008A-47FD-A4C5-E9A0C121A053}" destId="{49A276D8-D1BE-4668-99C2-52B217A1A2CC}" srcOrd="6" destOrd="0" presId="urn:microsoft.com/office/officeart/2005/8/layout/bProcess4"/>
    <dgm:cxn modelId="{47F63C1E-AC72-403E-BE63-116D14EA2638}" type="presParOf" srcId="{49A276D8-D1BE-4668-99C2-52B217A1A2CC}" destId="{55256ED4-0884-42A6-9FCD-5937B8BF691F}" srcOrd="0" destOrd="0" presId="urn:microsoft.com/office/officeart/2005/8/layout/bProcess4"/>
    <dgm:cxn modelId="{B56C9B51-70DE-4915-B816-37A4D3EC7490}" type="presParOf" srcId="{49A276D8-D1BE-4668-99C2-52B217A1A2CC}" destId="{64988997-907B-4A8D-9F37-8EDE12EDE177}" srcOrd="1" destOrd="0" presId="urn:microsoft.com/office/officeart/2005/8/layout/bProcess4"/>
    <dgm:cxn modelId="{F2922C5C-3DB3-4945-9BA8-18A6E6E26212}" type="presParOf" srcId="{7BC6DC87-008A-47FD-A4C5-E9A0C121A053}" destId="{83866597-7218-4D61-90CB-5FAE29EA7CDB}" srcOrd="7" destOrd="0" presId="urn:microsoft.com/office/officeart/2005/8/layout/bProcess4"/>
    <dgm:cxn modelId="{378ECB0C-9151-422F-B639-969FE9B14745}" type="presParOf" srcId="{7BC6DC87-008A-47FD-A4C5-E9A0C121A053}" destId="{25FA2C68-D3FD-43CC-99A8-5B0ECB32957C}" srcOrd="8" destOrd="0" presId="urn:microsoft.com/office/officeart/2005/8/layout/bProcess4"/>
    <dgm:cxn modelId="{7F550EB0-840A-4B5C-BCD8-3463148BED18}" type="presParOf" srcId="{25FA2C68-D3FD-43CC-99A8-5B0ECB32957C}" destId="{5AB55EE8-0B7E-4AD3-A111-B4D8179AD568}" srcOrd="0" destOrd="0" presId="urn:microsoft.com/office/officeart/2005/8/layout/bProcess4"/>
    <dgm:cxn modelId="{E4A25DD6-BAAB-4977-B2AC-DE032C1AB1CE}" type="presParOf" srcId="{25FA2C68-D3FD-43CC-99A8-5B0ECB32957C}" destId="{C3407CB2-57BE-4A8A-9F14-FF73571DF007}" srcOrd="1" destOrd="0" presId="urn:microsoft.com/office/officeart/2005/8/layout/bProcess4"/>
    <dgm:cxn modelId="{68B918E1-011B-47A4-9C98-416A2FE91431}" type="presParOf" srcId="{7BC6DC87-008A-47FD-A4C5-E9A0C121A053}" destId="{13988E6D-20E9-4B6A-9921-650572F84C8D}" srcOrd="9" destOrd="0" presId="urn:microsoft.com/office/officeart/2005/8/layout/bProcess4"/>
    <dgm:cxn modelId="{208D69CE-5504-4EF8-8E60-E6D0B33050BD}" type="presParOf" srcId="{7BC6DC87-008A-47FD-A4C5-E9A0C121A053}" destId="{73558865-435D-4727-9C9D-25FC2AACF34D}" srcOrd="10" destOrd="0" presId="urn:microsoft.com/office/officeart/2005/8/layout/bProcess4"/>
    <dgm:cxn modelId="{2916B311-8E05-4B07-BE71-F0E26B21DD59}" type="presParOf" srcId="{73558865-435D-4727-9C9D-25FC2AACF34D}" destId="{DF48AE89-5513-44BD-9640-50B483448073}" srcOrd="0" destOrd="0" presId="urn:microsoft.com/office/officeart/2005/8/layout/bProcess4"/>
    <dgm:cxn modelId="{EBD39755-D1C1-44DE-9938-DB7DF2E774A7}" type="presParOf" srcId="{73558865-435D-4727-9C9D-25FC2AACF34D}" destId="{3BD2D317-82E9-438E-81D4-2D95F4CB19A6}" srcOrd="1" destOrd="0" presId="urn:microsoft.com/office/officeart/2005/8/layout/bProcess4"/>
    <dgm:cxn modelId="{89BE7B26-AAC3-454A-A786-01B16A9DDC60}" type="presParOf" srcId="{7BC6DC87-008A-47FD-A4C5-E9A0C121A053}" destId="{75995A63-FF42-4957-80ED-76D1DD5A4C10}" srcOrd="11" destOrd="0" presId="urn:microsoft.com/office/officeart/2005/8/layout/bProcess4"/>
    <dgm:cxn modelId="{7C957C02-2020-407E-8261-27890B256AE5}" type="presParOf" srcId="{7BC6DC87-008A-47FD-A4C5-E9A0C121A053}" destId="{8FC69679-7150-4530-A6F4-0D5723ED5C38}" srcOrd="12" destOrd="0" presId="urn:microsoft.com/office/officeart/2005/8/layout/bProcess4"/>
    <dgm:cxn modelId="{19567EEB-B0DD-4539-9AA9-977D5E094D81}" type="presParOf" srcId="{8FC69679-7150-4530-A6F4-0D5723ED5C38}" destId="{2A013B06-5D6D-47F8-8243-E70C42E2656B}" srcOrd="0" destOrd="0" presId="urn:microsoft.com/office/officeart/2005/8/layout/bProcess4"/>
    <dgm:cxn modelId="{0165E7EC-76F7-4256-AC5F-2F7F2AE07A24}" type="presParOf" srcId="{8FC69679-7150-4530-A6F4-0D5723ED5C38}" destId="{42F4688F-9878-4253-9087-E6F5E933DE99}" srcOrd="1" destOrd="0" presId="urn:microsoft.com/office/officeart/2005/8/layout/b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83FAC316-D181-49FF-9235-C85F69F78B6C}" type="doc">
      <dgm:prSet loTypeId="urn:microsoft.com/office/officeart/2005/8/layout/vList3" loCatId="list" qsTypeId="urn:microsoft.com/office/officeart/2005/8/quickstyle/simple1" qsCatId="simple" csTypeId="urn:microsoft.com/office/officeart/2005/8/colors/colorful4" csCatId="colorful" phldr="1"/>
      <dgm:spPr/>
    </dgm:pt>
    <dgm:pt modelId="{CDDB8A43-6743-45A4-B801-2BA7DAA9E2C7}">
      <dgm:prSet phldrT="[Texto]"/>
      <dgm:spPr/>
      <dgm:t>
        <a:bodyPr/>
        <a:lstStyle/>
        <a:p>
          <a:r>
            <a:rPr lang="es-MX" dirty="0"/>
            <a:t>Nombre y cargo del personal del Responsable o Encargado</a:t>
          </a:r>
        </a:p>
      </dgm:t>
    </dgm:pt>
    <dgm:pt modelId="{57F9585A-FAFF-4B9E-8779-358159718B5C}" type="parTrans" cxnId="{BDB02514-1DEF-4D61-91EA-B0FAEC2095CD}">
      <dgm:prSet/>
      <dgm:spPr/>
      <dgm:t>
        <a:bodyPr/>
        <a:lstStyle/>
        <a:p>
          <a:endParaRPr lang="es-MX"/>
        </a:p>
      </dgm:t>
    </dgm:pt>
    <dgm:pt modelId="{8C4C7722-F729-4831-9F4F-F208AF166F83}" type="sibTrans" cxnId="{BDB02514-1DEF-4D61-91EA-B0FAEC2095CD}">
      <dgm:prSet/>
      <dgm:spPr/>
      <dgm:t>
        <a:bodyPr/>
        <a:lstStyle/>
        <a:p>
          <a:endParaRPr lang="es-MX"/>
        </a:p>
      </dgm:t>
    </dgm:pt>
    <dgm:pt modelId="{E5B9DEEA-EA35-493B-95E3-B8A6BC67CF07}" type="pres">
      <dgm:prSet presAssocID="{83FAC316-D181-49FF-9235-C85F69F78B6C}" presName="linearFlow" presStyleCnt="0">
        <dgm:presLayoutVars>
          <dgm:dir/>
          <dgm:resizeHandles val="exact"/>
        </dgm:presLayoutVars>
      </dgm:prSet>
      <dgm:spPr/>
    </dgm:pt>
    <dgm:pt modelId="{A34AE735-6073-473B-B0E5-88B256F1C9DD}" type="pres">
      <dgm:prSet presAssocID="{CDDB8A43-6743-45A4-B801-2BA7DAA9E2C7}" presName="composite" presStyleCnt="0"/>
      <dgm:spPr/>
    </dgm:pt>
    <dgm:pt modelId="{CE0E8865-C906-4030-BCE1-78E5110D519F}" type="pres">
      <dgm:prSet presAssocID="{CDDB8A43-6743-45A4-B801-2BA7DAA9E2C7}" presName="imgShp" presStyleLbl="fgImgPlace1" presStyleIdx="0" presStyleCnt="1" custScaleX="32836" custLinFactNeighborX="-27985" custLinFactNeighborY="-15298"/>
      <dgm:spPr>
        <a:solidFill>
          <a:schemeClr val="accent4">
            <a:lumMod val="60000"/>
            <a:lumOff val="40000"/>
          </a:schemeClr>
        </a:solidFill>
      </dgm:spPr>
    </dgm:pt>
    <dgm:pt modelId="{23EE5FF4-6C22-48D5-8D43-45A34B816F4E}" type="pres">
      <dgm:prSet presAssocID="{CDDB8A43-6743-45A4-B801-2BA7DAA9E2C7}" presName="txShp" presStyleLbl="node1" presStyleIdx="0" presStyleCnt="1" custScaleX="127068" custLinFactNeighborX="-4701" custLinFactNeighborY="-15598">
        <dgm:presLayoutVars>
          <dgm:bulletEnabled val="1"/>
        </dgm:presLayoutVars>
      </dgm:prSet>
      <dgm:spPr/>
    </dgm:pt>
  </dgm:ptLst>
  <dgm:cxnLst>
    <dgm:cxn modelId="{BDB02514-1DEF-4D61-91EA-B0FAEC2095CD}" srcId="{83FAC316-D181-49FF-9235-C85F69F78B6C}" destId="{CDDB8A43-6743-45A4-B801-2BA7DAA9E2C7}" srcOrd="0" destOrd="0" parTransId="{57F9585A-FAFF-4B9E-8779-358159718B5C}" sibTransId="{8C4C7722-F729-4831-9F4F-F208AF166F83}"/>
    <dgm:cxn modelId="{47D40517-8079-40B0-8F34-AC75BF1AF672}" type="presOf" srcId="{CDDB8A43-6743-45A4-B801-2BA7DAA9E2C7}" destId="{23EE5FF4-6C22-48D5-8D43-45A34B816F4E}" srcOrd="0" destOrd="0" presId="urn:microsoft.com/office/officeart/2005/8/layout/vList3"/>
    <dgm:cxn modelId="{A8895076-F8DB-4714-BEFB-1944F4CC3DE6}" type="presOf" srcId="{83FAC316-D181-49FF-9235-C85F69F78B6C}" destId="{E5B9DEEA-EA35-493B-95E3-B8A6BC67CF07}" srcOrd="0" destOrd="0" presId="urn:microsoft.com/office/officeart/2005/8/layout/vList3"/>
    <dgm:cxn modelId="{77784939-D513-44BA-880A-AF1F09512BBA}" type="presParOf" srcId="{E5B9DEEA-EA35-493B-95E3-B8A6BC67CF07}" destId="{A34AE735-6073-473B-B0E5-88B256F1C9DD}" srcOrd="0" destOrd="0" presId="urn:microsoft.com/office/officeart/2005/8/layout/vList3"/>
    <dgm:cxn modelId="{CB4786FA-9701-4960-8559-1A33874C8E4B}" type="presParOf" srcId="{A34AE735-6073-473B-B0E5-88B256F1C9DD}" destId="{CE0E8865-C906-4030-BCE1-78E5110D519F}" srcOrd="0" destOrd="0" presId="urn:microsoft.com/office/officeart/2005/8/layout/vList3"/>
    <dgm:cxn modelId="{DE53674F-CCB5-4C97-AD12-00FC628D6656}" type="presParOf" srcId="{A34AE735-6073-473B-B0E5-88B256F1C9DD}" destId="{23EE5FF4-6C22-48D5-8D43-45A34B816F4E}"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3EAF2CF0-A79A-4B9B-B556-CEDB13826E5F}" type="doc">
      <dgm:prSet loTypeId="urn:microsoft.com/office/officeart/2005/8/layout/list1" loCatId="list" qsTypeId="urn:microsoft.com/office/officeart/2005/8/quickstyle/simple1" qsCatId="simple" csTypeId="urn:microsoft.com/office/officeart/2005/8/colors/colorful1" csCatId="colorful" phldr="1"/>
      <dgm:spPr/>
      <dgm:t>
        <a:bodyPr/>
        <a:lstStyle/>
        <a:p>
          <a:endParaRPr lang="es-MX"/>
        </a:p>
      </dgm:t>
    </dgm:pt>
    <dgm:pt modelId="{6D1CB42E-4AC3-489B-A603-0967C28B25C0}">
      <dgm:prSet phldrT="[Texto]" custT="1"/>
      <dgm:spPr/>
      <dgm:t>
        <a:bodyPr/>
        <a:lstStyle/>
        <a:p>
          <a:r>
            <a:rPr lang="es-MX" sz="3000" b="0" i="0" dirty="0">
              <a:solidFill>
                <a:schemeClr val="tx1"/>
              </a:solidFill>
            </a:rPr>
            <a:t>Se produzcan modificaciones sustanciales al Tratamiento de Datos Personales que deriven en un cambio en el nivel de riesgo</a:t>
          </a:r>
          <a:endParaRPr lang="es-MX" sz="3000" dirty="0">
            <a:solidFill>
              <a:schemeClr val="tx1"/>
            </a:solidFill>
          </a:endParaRPr>
        </a:p>
      </dgm:t>
    </dgm:pt>
    <dgm:pt modelId="{CE3CB2B0-76E4-4FDA-908E-080B9B78FDA5}" type="parTrans" cxnId="{BB9C3C72-06A9-450F-85D0-5DED9850D8D7}">
      <dgm:prSet/>
      <dgm:spPr/>
      <dgm:t>
        <a:bodyPr/>
        <a:lstStyle/>
        <a:p>
          <a:endParaRPr lang="es-MX"/>
        </a:p>
      </dgm:t>
    </dgm:pt>
    <dgm:pt modelId="{C9E0D3A2-7617-4F59-AB04-908511FEA585}" type="sibTrans" cxnId="{BB9C3C72-06A9-450F-85D0-5DED9850D8D7}">
      <dgm:prSet/>
      <dgm:spPr/>
      <dgm:t>
        <a:bodyPr/>
        <a:lstStyle/>
        <a:p>
          <a:endParaRPr lang="es-MX"/>
        </a:p>
      </dgm:t>
    </dgm:pt>
    <dgm:pt modelId="{A1DD4CBE-DC6F-4049-BC63-05DE651B1F15}">
      <dgm:prSet phldrT="[Texto]" custT="1"/>
      <dgm:spPr/>
      <dgm:t>
        <a:bodyPr/>
        <a:lstStyle/>
        <a:p>
          <a:r>
            <a:rPr lang="es-MX" sz="3000" b="0" i="0" dirty="0">
              <a:solidFill>
                <a:schemeClr val="tx1"/>
              </a:solidFill>
            </a:rPr>
            <a:t>Como resultado de un proceso de mejora continua, derivado del monitoreo y revisión del sistema de gestión</a:t>
          </a:r>
          <a:endParaRPr lang="es-MX" sz="3000" dirty="0">
            <a:solidFill>
              <a:schemeClr val="tx1"/>
            </a:solidFill>
          </a:endParaRPr>
        </a:p>
      </dgm:t>
    </dgm:pt>
    <dgm:pt modelId="{78FF1594-2CE3-4A92-AA3D-4022B8CCB106}" type="parTrans" cxnId="{5D17B8C9-9788-4727-A2B8-7C0032DE7B28}">
      <dgm:prSet/>
      <dgm:spPr/>
      <dgm:t>
        <a:bodyPr/>
        <a:lstStyle/>
        <a:p>
          <a:endParaRPr lang="es-MX"/>
        </a:p>
      </dgm:t>
    </dgm:pt>
    <dgm:pt modelId="{0A58F4B7-8A5E-4794-851A-AE8A09B05B1F}" type="sibTrans" cxnId="{5D17B8C9-9788-4727-A2B8-7C0032DE7B28}">
      <dgm:prSet/>
      <dgm:spPr/>
      <dgm:t>
        <a:bodyPr/>
        <a:lstStyle/>
        <a:p>
          <a:endParaRPr lang="es-MX"/>
        </a:p>
      </dgm:t>
    </dgm:pt>
    <dgm:pt modelId="{83FC7E22-896F-40F4-A73E-AB02243A0768}">
      <dgm:prSet phldrT="[Texto]" custT="1"/>
      <dgm:spPr/>
      <dgm:t>
        <a:bodyPr/>
        <a:lstStyle/>
        <a:p>
          <a:r>
            <a:rPr lang="es-MX" sz="3000" b="0" i="0" dirty="0">
              <a:solidFill>
                <a:schemeClr val="tx1"/>
              </a:solidFill>
            </a:rPr>
            <a:t>Como resultado de un proceso de mejora para mitigar el impacto de una vulneración a la seguridad ocurrida</a:t>
          </a:r>
          <a:endParaRPr lang="es-MX" sz="3000" b="0" dirty="0">
            <a:solidFill>
              <a:schemeClr val="tx1"/>
            </a:solidFill>
          </a:endParaRPr>
        </a:p>
      </dgm:t>
    </dgm:pt>
    <dgm:pt modelId="{D97F654F-790E-4E25-AA84-CCABB18706A5}" type="parTrans" cxnId="{3665ED0B-BC0B-4FB3-8D00-EAB86A4D267D}">
      <dgm:prSet/>
      <dgm:spPr/>
      <dgm:t>
        <a:bodyPr/>
        <a:lstStyle/>
        <a:p>
          <a:endParaRPr lang="es-MX"/>
        </a:p>
      </dgm:t>
    </dgm:pt>
    <dgm:pt modelId="{CE238112-604A-448C-AF13-8CEE52FBF1D8}" type="sibTrans" cxnId="{3665ED0B-BC0B-4FB3-8D00-EAB86A4D267D}">
      <dgm:prSet/>
      <dgm:spPr/>
      <dgm:t>
        <a:bodyPr/>
        <a:lstStyle/>
        <a:p>
          <a:endParaRPr lang="es-MX"/>
        </a:p>
      </dgm:t>
    </dgm:pt>
    <dgm:pt modelId="{9333D11F-4B64-44DD-B2DC-156F337C6190}">
      <dgm:prSet custT="1"/>
      <dgm:spPr/>
      <dgm:t>
        <a:bodyPr/>
        <a:lstStyle/>
        <a:p>
          <a:r>
            <a:rPr lang="es-MX" sz="3000" b="0" i="0" dirty="0">
              <a:solidFill>
                <a:schemeClr val="tx1"/>
              </a:solidFill>
            </a:rPr>
            <a:t>Se implementen acciones correctivas y preventivas ante una vulneración de seguridad ocurrida</a:t>
          </a:r>
          <a:endParaRPr lang="es-MX" sz="3000" dirty="0">
            <a:solidFill>
              <a:schemeClr val="tx1"/>
            </a:solidFill>
          </a:endParaRPr>
        </a:p>
      </dgm:t>
    </dgm:pt>
    <dgm:pt modelId="{2ABCAC1E-FAE0-4E58-97F7-70F801494AA0}" type="parTrans" cxnId="{052FF613-1590-4FC4-8B96-6BA4339545BC}">
      <dgm:prSet/>
      <dgm:spPr/>
      <dgm:t>
        <a:bodyPr/>
        <a:lstStyle/>
        <a:p>
          <a:endParaRPr lang="es-MX"/>
        </a:p>
      </dgm:t>
    </dgm:pt>
    <dgm:pt modelId="{F5CB3E91-2A34-4968-83F9-ED9F8EBD365C}" type="sibTrans" cxnId="{052FF613-1590-4FC4-8B96-6BA4339545BC}">
      <dgm:prSet/>
      <dgm:spPr/>
      <dgm:t>
        <a:bodyPr/>
        <a:lstStyle/>
        <a:p>
          <a:endParaRPr lang="es-MX"/>
        </a:p>
      </dgm:t>
    </dgm:pt>
    <dgm:pt modelId="{3E1F45DF-EF10-45F5-8C79-48F632CBCB32}" type="pres">
      <dgm:prSet presAssocID="{3EAF2CF0-A79A-4B9B-B556-CEDB13826E5F}" presName="linear" presStyleCnt="0">
        <dgm:presLayoutVars>
          <dgm:dir/>
          <dgm:animLvl val="lvl"/>
          <dgm:resizeHandles val="exact"/>
        </dgm:presLayoutVars>
      </dgm:prSet>
      <dgm:spPr/>
    </dgm:pt>
    <dgm:pt modelId="{ACA4FF4C-4498-41A8-B9A2-8BCA7E7958D6}" type="pres">
      <dgm:prSet presAssocID="{6D1CB42E-4AC3-489B-A603-0967C28B25C0}" presName="parentLin" presStyleCnt="0"/>
      <dgm:spPr/>
    </dgm:pt>
    <dgm:pt modelId="{488B5A0B-1597-4BD6-9252-F14B5BB128AD}" type="pres">
      <dgm:prSet presAssocID="{6D1CB42E-4AC3-489B-A603-0967C28B25C0}" presName="parentLeftMargin" presStyleLbl="node1" presStyleIdx="0" presStyleCnt="4"/>
      <dgm:spPr/>
    </dgm:pt>
    <dgm:pt modelId="{BD6759CE-2262-4B84-A983-1763AE3D3ADE}" type="pres">
      <dgm:prSet presAssocID="{6D1CB42E-4AC3-489B-A603-0967C28B25C0}" presName="parentText" presStyleLbl="node1" presStyleIdx="0" presStyleCnt="4" custScaleX="142857" custScaleY="212864">
        <dgm:presLayoutVars>
          <dgm:chMax val="0"/>
          <dgm:bulletEnabled val="1"/>
        </dgm:presLayoutVars>
      </dgm:prSet>
      <dgm:spPr/>
    </dgm:pt>
    <dgm:pt modelId="{7BB9354C-36FA-43F4-9F57-34FFBCCBF363}" type="pres">
      <dgm:prSet presAssocID="{6D1CB42E-4AC3-489B-A603-0967C28B25C0}" presName="negativeSpace" presStyleCnt="0"/>
      <dgm:spPr/>
    </dgm:pt>
    <dgm:pt modelId="{D38245E0-6D44-4A2B-B3FD-C24544038A35}" type="pres">
      <dgm:prSet presAssocID="{6D1CB42E-4AC3-489B-A603-0967C28B25C0}" presName="childText" presStyleLbl="conFgAcc1" presStyleIdx="0" presStyleCnt="4">
        <dgm:presLayoutVars>
          <dgm:bulletEnabled val="1"/>
        </dgm:presLayoutVars>
      </dgm:prSet>
      <dgm:spPr/>
    </dgm:pt>
    <dgm:pt modelId="{5FB54392-8149-4E8E-8AD2-4535D534A58C}" type="pres">
      <dgm:prSet presAssocID="{C9E0D3A2-7617-4F59-AB04-908511FEA585}" presName="spaceBetweenRectangles" presStyleCnt="0"/>
      <dgm:spPr/>
    </dgm:pt>
    <dgm:pt modelId="{4508C7FA-3E15-47EA-9023-41C06F7FBB39}" type="pres">
      <dgm:prSet presAssocID="{A1DD4CBE-DC6F-4049-BC63-05DE651B1F15}" presName="parentLin" presStyleCnt="0"/>
      <dgm:spPr/>
    </dgm:pt>
    <dgm:pt modelId="{06EFD0A4-8F3D-4281-A18E-4648A7B0767D}" type="pres">
      <dgm:prSet presAssocID="{A1DD4CBE-DC6F-4049-BC63-05DE651B1F15}" presName="parentLeftMargin" presStyleLbl="node1" presStyleIdx="0" presStyleCnt="4"/>
      <dgm:spPr/>
    </dgm:pt>
    <dgm:pt modelId="{30BEE732-280D-4ECE-87F2-FCFDF7A9B6E6}" type="pres">
      <dgm:prSet presAssocID="{A1DD4CBE-DC6F-4049-BC63-05DE651B1F15}" presName="parentText" presStyleLbl="node1" presStyleIdx="1" presStyleCnt="4" custScaleX="142857" custScaleY="210650">
        <dgm:presLayoutVars>
          <dgm:chMax val="0"/>
          <dgm:bulletEnabled val="1"/>
        </dgm:presLayoutVars>
      </dgm:prSet>
      <dgm:spPr/>
    </dgm:pt>
    <dgm:pt modelId="{B0E4268D-4CEF-4C51-B7B8-315D68C37F58}" type="pres">
      <dgm:prSet presAssocID="{A1DD4CBE-DC6F-4049-BC63-05DE651B1F15}" presName="negativeSpace" presStyleCnt="0"/>
      <dgm:spPr/>
    </dgm:pt>
    <dgm:pt modelId="{D002BF5A-9B32-4AFB-92EB-898F9C77FD10}" type="pres">
      <dgm:prSet presAssocID="{A1DD4CBE-DC6F-4049-BC63-05DE651B1F15}" presName="childText" presStyleLbl="conFgAcc1" presStyleIdx="1" presStyleCnt="4">
        <dgm:presLayoutVars>
          <dgm:bulletEnabled val="1"/>
        </dgm:presLayoutVars>
      </dgm:prSet>
      <dgm:spPr/>
    </dgm:pt>
    <dgm:pt modelId="{58D0F66A-CDA2-4E16-A866-3612EB8FF20B}" type="pres">
      <dgm:prSet presAssocID="{0A58F4B7-8A5E-4794-851A-AE8A09B05B1F}" presName="spaceBetweenRectangles" presStyleCnt="0"/>
      <dgm:spPr/>
    </dgm:pt>
    <dgm:pt modelId="{8D1C202C-5BC2-4EB6-A7E4-61C8B6110AD8}" type="pres">
      <dgm:prSet presAssocID="{83FC7E22-896F-40F4-A73E-AB02243A0768}" presName="parentLin" presStyleCnt="0"/>
      <dgm:spPr/>
    </dgm:pt>
    <dgm:pt modelId="{BAD03679-1F00-44E4-A643-F2CB639FD971}" type="pres">
      <dgm:prSet presAssocID="{83FC7E22-896F-40F4-A73E-AB02243A0768}" presName="parentLeftMargin" presStyleLbl="node1" presStyleIdx="1" presStyleCnt="4"/>
      <dgm:spPr/>
    </dgm:pt>
    <dgm:pt modelId="{CB939C26-7B37-4BC6-A0EB-0EA811EEB529}" type="pres">
      <dgm:prSet presAssocID="{83FC7E22-896F-40F4-A73E-AB02243A0768}" presName="parentText" presStyleLbl="node1" presStyleIdx="2" presStyleCnt="4" custScaleX="142857" custScaleY="182757">
        <dgm:presLayoutVars>
          <dgm:chMax val="0"/>
          <dgm:bulletEnabled val="1"/>
        </dgm:presLayoutVars>
      </dgm:prSet>
      <dgm:spPr/>
    </dgm:pt>
    <dgm:pt modelId="{4C7AFB89-9354-4024-8BF6-64773FF3A45F}" type="pres">
      <dgm:prSet presAssocID="{83FC7E22-896F-40F4-A73E-AB02243A0768}" presName="negativeSpace" presStyleCnt="0"/>
      <dgm:spPr/>
    </dgm:pt>
    <dgm:pt modelId="{BB366242-D0DF-425A-A768-D54356962FE9}" type="pres">
      <dgm:prSet presAssocID="{83FC7E22-896F-40F4-A73E-AB02243A0768}" presName="childText" presStyleLbl="conFgAcc1" presStyleIdx="2" presStyleCnt="4">
        <dgm:presLayoutVars>
          <dgm:bulletEnabled val="1"/>
        </dgm:presLayoutVars>
      </dgm:prSet>
      <dgm:spPr/>
    </dgm:pt>
    <dgm:pt modelId="{5DB3C002-ED7C-4522-B9A2-54B53F383BD9}" type="pres">
      <dgm:prSet presAssocID="{CE238112-604A-448C-AF13-8CEE52FBF1D8}" presName="spaceBetweenRectangles" presStyleCnt="0"/>
      <dgm:spPr/>
    </dgm:pt>
    <dgm:pt modelId="{0BBA97E4-37EA-47C3-80B4-28D41C6BDCA3}" type="pres">
      <dgm:prSet presAssocID="{9333D11F-4B64-44DD-B2DC-156F337C6190}" presName="parentLin" presStyleCnt="0"/>
      <dgm:spPr/>
    </dgm:pt>
    <dgm:pt modelId="{68C4D2AC-CDD1-4069-8514-ADA8F45D25C4}" type="pres">
      <dgm:prSet presAssocID="{9333D11F-4B64-44DD-B2DC-156F337C6190}" presName="parentLeftMargin" presStyleLbl="node1" presStyleIdx="2" presStyleCnt="4"/>
      <dgm:spPr/>
    </dgm:pt>
    <dgm:pt modelId="{A3ACD259-FBFA-461E-BD51-05C281A0AE6E}" type="pres">
      <dgm:prSet presAssocID="{9333D11F-4B64-44DD-B2DC-156F337C6190}" presName="parentText" presStyleLbl="node1" presStyleIdx="3" presStyleCnt="4" custScaleX="142857" custScaleY="220835">
        <dgm:presLayoutVars>
          <dgm:chMax val="0"/>
          <dgm:bulletEnabled val="1"/>
        </dgm:presLayoutVars>
      </dgm:prSet>
      <dgm:spPr/>
    </dgm:pt>
    <dgm:pt modelId="{61821E06-B309-4283-B9F2-9293080E5AD5}" type="pres">
      <dgm:prSet presAssocID="{9333D11F-4B64-44DD-B2DC-156F337C6190}" presName="negativeSpace" presStyleCnt="0"/>
      <dgm:spPr/>
    </dgm:pt>
    <dgm:pt modelId="{27F710DF-17C1-45D7-84E8-6E2F625F9A9C}" type="pres">
      <dgm:prSet presAssocID="{9333D11F-4B64-44DD-B2DC-156F337C6190}" presName="childText" presStyleLbl="conFgAcc1" presStyleIdx="3" presStyleCnt="4">
        <dgm:presLayoutVars>
          <dgm:bulletEnabled val="1"/>
        </dgm:presLayoutVars>
      </dgm:prSet>
      <dgm:spPr/>
    </dgm:pt>
  </dgm:ptLst>
  <dgm:cxnLst>
    <dgm:cxn modelId="{3665ED0B-BC0B-4FB3-8D00-EAB86A4D267D}" srcId="{3EAF2CF0-A79A-4B9B-B556-CEDB13826E5F}" destId="{83FC7E22-896F-40F4-A73E-AB02243A0768}" srcOrd="2" destOrd="0" parTransId="{D97F654F-790E-4E25-AA84-CCABB18706A5}" sibTransId="{CE238112-604A-448C-AF13-8CEE52FBF1D8}"/>
    <dgm:cxn modelId="{052FF613-1590-4FC4-8B96-6BA4339545BC}" srcId="{3EAF2CF0-A79A-4B9B-B556-CEDB13826E5F}" destId="{9333D11F-4B64-44DD-B2DC-156F337C6190}" srcOrd="3" destOrd="0" parTransId="{2ABCAC1E-FAE0-4E58-97F7-70F801494AA0}" sibTransId="{F5CB3E91-2A34-4968-83F9-ED9F8EBD365C}"/>
    <dgm:cxn modelId="{FB0A7822-F96B-4D6F-91A5-B0820DDE50EF}" type="presOf" srcId="{A1DD4CBE-DC6F-4049-BC63-05DE651B1F15}" destId="{30BEE732-280D-4ECE-87F2-FCFDF7A9B6E6}" srcOrd="1" destOrd="0" presId="urn:microsoft.com/office/officeart/2005/8/layout/list1"/>
    <dgm:cxn modelId="{1DDA3227-67AD-4730-AECA-35BF3CB14FBE}" type="presOf" srcId="{83FC7E22-896F-40F4-A73E-AB02243A0768}" destId="{CB939C26-7B37-4BC6-A0EB-0EA811EEB529}" srcOrd="1" destOrd="0" presId="urn:microsoft.com/office/officeart/2005/8/layout/list1"/>
    <dgm:cxn modelId="{BB9C3C72-06A9-450F-85D0-5DED9850D8D7}" srcId="{3EAF2CF0-A79A-4B9B-B556-CEDB13826E5F}" destId="{6D1CB42E-4AC3-489B-A603-0967C28B25C0}" srcOrd="0" destOrd="0" parTransId="{CE3CB2B0-76E4-4FDA-908E-080B9B78FDA5}" sibTransId="{C9E0D3A2-7617-4F59-AB04-908511FEA585}"/>
    <dgm:cxn modelId="{1B826E73-2720-4A42-BDDD-322E54AF74BF}" type="presOf" srcId="{3EAF2CF0-A79A-4B9B-B556-CEDB13826E5F}" destId="{3E1F45DF-EF10-45F5-8C79-48F632CBCB32}" srcOrd="0" destOrd="0" presId="urn:microsoft.com/office/officeart/2005/8/layout/list1"/>
    <dgm:cxn modelId="{AB1F3674-DB00-4D53-9C20-936D1F08FAC2}" type="presOf" srcId="{83FC7E22-896F-40F4-A73E-AB02243A0768}" destId="{BAD03679-1F00-44E4-A643-F2CB639FD971}" srcOrd="0" destOrd="0" presId="urn:microsoft.com/office/officeart/2005/8/layout/list1"/>
    <dgm:cxn modelId="{4A1D1883-3B2C-4881-9688-267B95481B3F}" type="presOf" srcId="{9333D11F-4B64-44DD-B2DC-156F337C6190}" destId="{A3ACD259-FBFA-461E-BD51-05C281A0AE6E}" srcOrd="1" destOrd="0" presId="urn:microsoft.com/office/officeart/2005/8/layout/list1"/>
    <dgm:cxn modelId="{FE50EA9F-3793-49DD-BB83-28D62759B582}" type="presOf" srcId="{9333D11F-4B64-44DD-B2DC-156F337C6190}" destId="{68C4D2AC-CDD1-4069-8514-ADA8F45D25C4}" srcOrd="0" destOrd="0" presId="urn:microsoft.com/office/officeart/2005/8/layout/list1"/>
    <dgm:cxn modelId="{589496AC-4D37-40DB-80B0-6707576B8716}" type="presOf" srcId="{A1DD4CBE-DC6F-4049-BC63-05DE651B1F15}" destId="{06EFD0A4-8F3D-4281-A18E-4648A7B0767D}" srcOrd="0" destOrd="0" presId="urn:microsoft.com/office/officeart/2005/8/layout/list1"/>
    <dgm:cxn modelId="{90937BB8-30DC-4C5B-9F95-CCCE6EA9A48C}" type="presOf" srcId="{6D1CB42E-4AC3-489B-A603-0967C28B25C0}" destId="{BD6759CE-2262-4B84-A983-1763AE3D3ADE}" srcOrd="1" destOrd="0" presId="urn:microsoft.com/office/officeart/2005/8/layout/list1"/>
    <dgm:cxn modelId="{C21A1FC4-2B63-4A75-8CFD-F7BA0A646D49}" type="presOf" srcId="{6D1CB42E-4AC3-489B-A603-0967C28B25C0}" destId="{488B5A0B-1597-4BD6-9252-F14B5BB128AD}" srcOrd="0" destOrd="0" presId="urn:microsoft.com/office/officeart/2005/8/layout/list1"/>
    <dgm:cxn modelId="{5D17B8C9-9788-4727-A2B8-7C0032DE7B28}" srcId="{3EAF2CF0-A79A-4B9B-B556-CEDB13826E5F}" destId="{A1DD4CBE-DC6F-4049-BC63-05DE651B1F15}" srcOrd="1" destOrd="0" parTransId="{78FF1594-2CE3-4A92-AA3D-4022B8CCB106}" sibTransId="{0A58F4B7-8A5E-4794-851A-AE8A09B05B1F}"/>
    <dgm:cxn modelId="{8A1550C2-E121-4738-B9EF-CB980EEBD77A}" type="presParOf" srcId="{3E1F45DF-EF10-45F5-8C79-48F632CBCB32}" destId="{ACA4FF4C-4498-41A8-B9A2-8BCA7E7958D6}" srcOrd="0" destOrd="0" presId="urn:microsoft.com/office/officeart/2005/8/layout/list1"/>
    <dgm:cxn modelId="{70701889-5162-494C-92FF-2156DD516817}" type="presParOf" srcId="{ACA4FF4C-4498-41A8-B9A2-8BCA7E7958D6}" destId="{488B5A0B-1597-4BD6-9252-F14B5BB128AD}" srcOrd="0" destOrd="0" presId="urn:microsoft.com/office/officeart/2005/8/layout/list1"/>
    <dgm:cxn modelId="{81E9FBC9-8504-4A93-9EAD-7B3F24F12B5A}" type="presParOf" srcId="{ACA4FF4C-4498-41A8-B9A2-8BCA7E7958D6}" destId="{BD6759CE-2262-4B84-A983-1763AE3D3ADE}" srcOrd="1" destOrd="0" presId="urn:microsoft.com/office/officeart/2005/8/layout/list1"/>
    <dgm:cxn modelId="{CCD5F1A0-E427-4CAD-9BD1-643B700B3687}" type="presParOf" srcId="{3E1F45DF-EF10-45F5-8C79-48F632CBCB32}" destId="{7BB9354C-36FA-43F4-9F57-34FFBCCBF363}" srcOrd="1" destOrd="0" presId="urn:microsoft.com/office/officeart/2005/8/layout/list1"/>
    <dgm:cxn modelId="{5AA5E1D7-B0B4-475B-9B8D-A06DD418399E}" type="presParOf" srcId="{3E1F45DF-EF10-45F5-8C79-48F632CBCB32}" destId="{D38245E0-6D44-4A2B-B3FD-C24544038A35}" srcOrd="2" destOrd="0" presId="urn:microsoft.com/office/officeart/2005/8/layout/list1"/>
    <dgm:cxn modelId="{06CB40B1-57FB-4F67-BFCA-A7AD1773586A}" type="presParOf" srcId="{3E1F45DF-EF10-45F5-8C79-48F632CBCB32}" destId="{5FB54392-8149-4E8E-8AD2-4535D534A58C}" srcOrd="3" destOrd="0" presId="urn:microsoft.com/office/officeart/2005/8/layout/list1"/>
    <dgm:cxn modelId="{EA6A7163-EF51-4559-8557-78B381147793}" type="presParOf" srcId="{3E1F45DF-EF10-45F5-8C79-48F632CBCB32}" destId="{4508C7FA-3E15-47EA-9023-41C06F7FBB39}" srcOrd="4" destOrd="0" presId="urn:microsoft.com/office/officeart/2005/8/layout/list1"/>
    <dgm:cxn modelId="{A84C50AD-1DA7-49E2-AD59-112E8BEEE13B}" type="presParOf" srcId="{4508C7FA-3E15-47EA-9023-41C06F7FBB39}" destId="{06EFD0A4-8F3D-4281-A18E-4648A7B0767D}" srcOrd="0" destOrd="0" presId="urn:microsoft.com/office/officeart/2005/8/layout/list1"/>
    <dgm:cxn modelId="{1FA438AC-3279-4DBB-B42B-EAD8F74DFE88}" type="presParOf" srcId="{4508C7FA-3E15-47EA-9023-41C06F7FBB39}" destId="{30BEE732-280D-4ECE-87F2-FCFDF7A9B6E6}" srcOrd="1" destOrd="0" presId="urn:microsoft.com/office/officeart/2005/8/layout/list1"/>
    <dgm:cxn modelId="{82A58231-B4DE-4161-A161-96AFC1EDEA1E}" type="presParOf" srcId="{3E1F45DF-EF10-45F5-8C79-48F632CBCB32}" destId="{B0E4268D-4CEF-4C51-B7B8-315D68C37F58}" srcOrd="5" destOrd="0" presId="urn:microsoft.com/office/officeart/2005/8/layout/list1"/>
    <dgm:cxn modelId="{CB7C368E-AA1D-4D55-9190-2068B9396691}" type="presParOf" srcId="{3E1F45DF-EF10-45F5-8C79-48F632CBCB32}" destId="{D002BF5A-9B32-4AFB-92EB-898F9C77FD10}" srcOrd="6" destOrd="0" presId="urn:microsoft.com/office/officeart/2005/8/layout/list1"/>
    <dgm:cxn modelId="{9118082B-2E7C-41A1-B23E-6E5AFCD89B0F}" type="presParOf" srcId="{3E1F45DF-EF10-45F5-8C79-48F632CBCB32}" destId="{58D0F66A-CDA2-4E16-A866-3612EB8FF20B}" srcOrd="7" destOrd="0" presId="urn:microsoft.com/office/officeart/2005/8/layout/list1"/>
    <dgm:cxn modelId="{1D5AA47C-EFC2-4470-B916-A9E0F5654799}" type="presParOf" srcId="{3E1F45DF-EF10-45F5-8C79-48F632CBCB32}" destId="{8D1C202C-5BC2-4EB6-A7E4-61C8B6110AD8}" srcOrd="8" destOrd="0" presId="urn:microsoft.com/office/officeart/2005/8/layout/list1"/>
    <dgm:cxn modelId="{2DD6BE7A-1927-47E7-98E6-32D1FB0B2598}" type="presParOf" srcId="{8D1C202C-5BC2-4EB6-A7E4-61C8B6110AD8}" destId="{BAD03679-1F00-44E4-A643-F2CB639FD971}" srcOrd="0" destOrd="0" presId="urn:microsoft.com/office/officeart/2005/8/layout/list1"/>
    <dgm:cxn modelId="{545F9708-7FCE-412D-8846-2B44C62350AE}" type="presParOf" srcId="{8D1C202C-5BC2-4EB6-A7E4-61C8B6110AD8}" destId="{CB939C26-7B37-4BC6-A0EB-0EA811EEB529}" srcOrd="1" destOrd="0" presId="urn:microsoft.com/office/officeart/2005/8/layout/list1"/>
    <dgm:cxn modelId="{250A318D-7BB8-4806-BD91-4F55D22F9233}" type="presParOf" srcId="{3E1F45DF-EF10-45F5-8C79-48F632CBCB32}" destId="{4C7AFB89-9354-4024-8BF6-64773FF3A45F}" srcOrd="9" destOrd="0" presId="urn:microsoft.com/office/officeart/2005/8/layout/list1"/>
    <dgm:cxn modelId="{78BD6027-5934-4EAC-99CA-7B61D0B578EF}" type="presParOf" srcId="{3E1F45DF-EF10-45F5-8C79-48F632CBCB32}" destId="{BB366242-D0DF-425A-A768-D54356962FE9}" srcOrd="10" destOrd="0" presId="urn:microsoft.com/office/officeart/2005/8/layout/list1"/>
    <dgm:cxn modelId="{8F862286-2BE1-4286-AD59-54FBAE5D7601}" type="presParOf" srcId="{3E1F45DF-EF10-45F5-8C79-48F632CBCB32}" destId="{5DB3C002-ED7C-4522-B9A2-54B53F383BD9}" srcOrd="11" destOrd="0" presId="urn:microsoft.com/office/officeart/2005/8/layout/list1"/>
    <dgm:cxn modelId="{80889034-F85B-4C52-87EC-9442F4E79531}" type="presParOf" srcId="{3E1F45DF-EF10-45F5-8C79-48F632CBCB32}" destId="{0BBA97E4-37EA-47C3-80B4-28D41C6BDCA3}" srcOrd="12" destOrd="0" presId="urn:microsoft.com/office/officeart/2005/8/layout/list1"/>
    <dgm:cxn modelId="{C4F36609-DAE1-4B00-8046-51974010E216}" type="presParOf" srcId="{0BBA97E4-37EA-47C3-80B4-28D41C6BDCA3}" destId="{68C4D2AC-CDD1-4069-8514-ADA8F45D25C4}" srcOrd="0" destOrd="0" presId="urn:microsoft.com/office/officeart/2005/8/layout/list1"/>
    <dgm:cxn modelId="{A584EAA1-7FE0-4BFA-B72A-C525BF1EB1AC}" type="presParOf" srcId="{0BBA97E4-37EA-47C3-80B4-28D41C6BDCA3}" destId="{A3ACD259-FBFA-461E-BD51-05C281A0AE6E}" srcOrd="1" destOrd="0" presId="urn:microsoft.com/office/officeart/2005/8/layout/list1"/>
    <dgm:cxn modelId="{AACD1592-0235-4F6A-8C36-6431759EA300}" type="presParOf" srcId="{3E1F45DF-EF10-45F5-8C79-48F632CBCB32}" destId="{61821E06-B309-4283-B9F2-9293080E5AD5}" srcOrd="13" destOrd="0" presId="urn:microsoft.com/office/officeart/2005/8/layout/list1"/>
    <dgm:cxn modelId="{4421CD68-9224-44A5-9B01-CDCA32EF4284}" type="presParOf" srcId="{3E1F45DF-EF10-45F5-8C79-48F632CBCB32}" destId="{27F710DF-17C1-45D7-84E8-6E2F625F9A9C}"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CE59AB7-454A-4D11-A768-8A58127E6D42}" type="doc">
      <dgm:prSet loTypeId="urn:microsoft.com/office/officeart/2005/8/layout/default" loCatId="list" qsTypeId="urn:microsoft.com/office/officeart/2005/8/quickstyle/simple3" qsCatId="simple" csTypeId="urn:microsoft.com/office/officeart/2005/8/colors/colorful1" csCatId="colorful" phldr="1"/>
      <dgm:spPr/>
      <dgm:t>
        <a:bodyPr/>
        <a:lstStyle/>
        <a:p>
          <a:endParaRPr lang="es-MX"/>
        </a:p>
      </dgm:t>
    </dgm:pt>
    <dgm:pt modelId="{6FEAD49D-91C4-4676-922C-606DC88CE514}">
      <dgm:prSet phldrT="[Texto]" custT="1"/>
      <dgm:spPr/>
      <dgm:t>
        <a:bodyPr/>
        <a:lstStyle/>
        <a:p>
          <a:r>
            <a:rPr lang="es-MX" sz="2500" b="0" i="0" dirty="0"/>
            <a:t>Identificación y autentificación de persona autorizada para el tratamiento de datos personales</a:t>
          </a:r>
          <a:endParaRPr lang="es-MX" sz="2500" dirty="0"/>
        </a:p>
      </dgm:t>
    </dgm:pt>
    <dgm:pt modelId="{F82672D2-97C9-46E4-940E-BD0B9213C9C2}" type="parTrans" cxnId="{DD855891-4ABE-436F-890A-26EF0D9F4958}">
      <dgm:prSet/>
      <dgm:spPr/>
      <dgm:t>
        <a:bodyPr/>
        <a:lstStyle/>
        <a:p>
          <a:endParaRPr lang="es-MX"/>
        </a:p>
      </dgm:t>
    </dgm:pt>
    <dgm:pt modelId="{63A8E05B-28A8-463A-99D2-6605FEA1F9DA}" type="sibTrans" cxnId="{DD855891-4ABE-436F-890A-26EF0D9F4958}">
      <dgm:prSet/>
      <dgm:spPr/>
      <dgm:t>
        <a:bodyPr/>
        <a:lstStyle/>
        <a:p>
          <a:endParaRPr lang="es-MX"/>
        </a:p>
      </dgm:t>
    </dgm:pt>
    <dgm:pt modelId="{263D09E9-8843-4267-92A1-6B784C4B833D}">
      <dgm:prSet phldrT="[Texto]" custT="1"/>
      <dgm:spPr/>
      <dgm:t>
        <a:bodyPr/>
        <a:lstStyle/>
        <a:p>
          <a:r>
            <a:rPr lang="es-MX" sz="2500" b="0" i="0" dirty="0"/>
            <a:t>Emisión de reglas para la baja documental en soportes físicos y electrónicos</a:t>
          </a:r>
          <a:endParaRPr lang="es-MX" sz="2500" dirty="0"/>
        </a:p>
      </dgm:t>
    </dgm:pt>
    <dgm:pt modelId="{670284B3-6157-470B-8480-CED59977F84B}" type="parTrans" cxnId="{F73422E3-4499-4C71-841D-F198AA64F360}">
      <dgm:prSet/>
      <dgm:spPr/>
      <dgm:t>
        <a:bodyPr/>
        <a:lstStyle/>
        <a:p>
          <a:endParaRPr lang="es-MX"/>
        </a:p>
      </dgm:t>
    </dgm:pt>
    <dgm:pt modelId="{38556076-8E49-4A32-AB91-F42D68AD02B2}" type="sibTrans" cxnId="{F73422E3-4499-4C71-841D-F198AA64F360}">
      <dgm:prSet/>
      <dgm:spPr/>
      <dgm:t>
        <a:bodyPr/>
        <a:lstStyle/>
        <a:p>
          <a:endParaRPr lang="es-MX"/>
        </a:p>
      </dgm:t>
    </dgm:pt>
    <dgm:pt modelId="{1F844F77-B978-45EA-AA03-896230A05530}">
      <dgm:prSet phldrT="[Texto]" custT="1"/>
      <dgm:spPr/>
      <dgm:t>
        <a:bodyPr/>
        <a:lstStyle/>
        <a:p>
          <a:r>
            <a:rPr lang="es-MX" sz="2500" b="0" dirty="0"/>
            <a:t>Aprobación de normativa interna o políticas internas de tratamiento</a:t>
          </a:r>
        </a:p>
      </dgm:t>
    </dgm:pt>
    <dgm:pt modelId="{B90B1569-711D-477D-B126-A38197D52418}" type="parTrans" cxnId="{3815D4E7-0877-40F7-9812-C1C4D4840E79}">
      <dgm:prSet/>
      <dgm:spPr/>
      <dgm:t>
        <a:bodyPr/>
        <a:lstStyle/>
        <a:p>
          <a:endParaRPr lang="es-MX"/>
        </a:p>
      </dgm:t>
    </dgm:pt>
    <dgm:pt modelId="{235476D1-05A0-4C24-A8FC-DB8530DB074E}" type="sibTrans" cxnId="{3815D4E7-0877-40F7-9812-C1C4D4840E79}">
      <dgm:prSet/>
      <dgm:spPr/>
      <dgm:t>
        <a:bodyPr/>
        <a:lstStyle/>
        <a:p>
          <a:endParaRPr lang="es-MX"/>
        </a:p>
      </dgm:t>
    </dgm:pt>
    <dgm:pt modelId="{45935AE2-D1B6-4FBE-A330-7A987594E035}">
      <dgm:prSet phldrT="[Texto]" custT="1"/>
      <dgm:spPr/>
      <dgm:t>
        <a:bodyPr/>
        <a:lstStyle/>
        <a:p>
          <a:r>
            <a:rPr lang="es-MX" sz="2500" b="0" dirty="0"/>
            <a:t>Realización de inventario de datos personales, análisis de riesgo y de brecha; elaboración de planes de trabajo para la futura implementación de medidas faltantes y necesarias; monitoreo y revisión periódica de las medidas</a:t>
          </a:r>
        </a:p>
      </dgm:t>
    </dgm:pt>
    <dgm:pt modelId="{06E83119-E2E2-437A-8A08-B4EF15696710}" type="parTrans" cxnId="{DEA99C26-6EFB-4250-800C-D3310B1024E7}">
      <dgm:prSet/>
      <dgm:spPr/>
      <dgm:t>
        <a:bodyPr/>
        <a:lstStyle/>
        <a:p>
          <a:endParaRPr lang="es-MX"/>
        </a:p>
      </dgm:t>
    </dgm:pt>
    <dgm:pt modelId="{1B2E0E8E-9B64-433A-9BB9-55D61DF0922A}" type="sibTrans" cxnId="{DEA99C26-6EFB-4250-800C-D3310B1024E7}">
      <dgm:prSet/>
      <dgm:spPr/>
      <dgm:t>
        <a:bodyPr/>
        <a:lstStyle/>
        <a:p>
          <a:endParaRPr lang="es-MX"/>
        </a:p>
      </dgm:t>
    </dgm:pt>
    <dgm:pt modelId="{E8D59662-862E-40F3-B1A5-7E440460916F}">
      <dgm:prSet phldrT="[Texto]" custT="1"/>
      <dgm:spPr/>
      <dgm:t>
        <a:bodyPr/>
        <a:lstStyle/>
        <a:p>
          <a:r>
            <a:rPr lang="es-MX" sz="2500" b="0" dirty="0"/>
            <a:t>Elaboración de manuales de</a:t>
          </a:r>
        </a:p>
        <a:p>
          <a:r>
            <a:rPr lang="es-MX" sz="2500" b="0" dirty="0"/>
            <a:t>operaciones</a:t>
          </a:r>
        </a:p>
      </dgm:t>
    </dgm:pt>
    <dgm:pt modelId="{A5B9B6AA-58D6-4FBE-9DDE-B84BD346A76C}" type="parTrans" cxnId="{ECBFDACD-7EF7-4A3B-AE88-C0D2DCD05C7E}">
      <dgm:prSet/>
      <dgm:spPr/>
      <dgm:t>
        <a:bodyPr/>
        <a:lstStyle/>
        <a:p>
          <a:endParaRPr lang="es-MX"/>
        </a:p>
      </dgm:t>
    </dgm:pt>
    <dgm:pt modelId="{F84F5EF4-8F2D-4F6B-819D-3FE0B2ED2642}" type="sibTrans" cxnId="{ECBFDACD-7EF7-4A3B-AE88-C0D2DCD05C7E}">
      <dgm:prSet/>
      <dgm:spPr/>
      <dgm:t>
        <a:bodyPr/>
        <a:lstStyle/>
        <a:p>
          <a:endParaRPr lang="es-MX"/>
        </a:p>
      </dgm:t>
    </dgm:pt>
    <dgm:pt modelId="{250CB284-0045-4BD5-AB3C-122C8BEC40B5}">
      <dgm:prSet custT="1"/>
      <dgm:spPr/>
      <dgm:t>
        <a:bodyPr/>
        <a:lstStyle/>
        <a:p>
          <a:r>
            <a:rPr lang="es-MX" sz="2500" dirty="0"/>
            <a:t>Elaboración de bitácoras de registro y seguimiento de las actividades que se realizan con la base de datos personales</a:t>
          </a:r>
        </a:p>
      </dgm:t>
    </dgm:pt>
    <dgm:pt modelId="{689D8908-74D2-4DE3-B196-6F050EF35568}" type="parTrans" cxnId="{47A6FB9B-D8E9-483F-8F1B-E0CC3DBCB1D9}">
      <dgm:prSet/>
      <dgm:spPr/>
      <dgm:t>
        <a:bodyPr/>
        <a:lstStyle/>
        <a:p>
          <a:endParaRPr lang="es-MX"/>
        </a:p>
      </dgm:t>
    </dgm:pt>
    <dgm:pt modelId="{7BC5CF3B-2B9C-440B-9053-2F5725A9A47D}" type="sibTrans" cxnId="{47A6FB9B-D8E9-483F-8F1B-E0CC3DBCB1D9}">
      <dgm:prSet/>
      <dgm:spPr/>
      <dgm:t>
        <a:bodyPr/>
        <a:lstStyle/>
        <a:p>
          <a:endParaRPr lang="es-MX"/>
        </a:p>
      </dgm:t>
    </dgm:pt>
    <dgm:pt modelId="{3EDAAA59-0BDB-4FB4-BCF5-72778D3D3478}" type="pres">
      <dgm:prSet presAssocID="{BCE59AB7-454A-4D11-A768-8A58127E6D42}" presName="diagram" presStyleCnt="0">
        <dgm:presLayoutVars>
          <dgm:dir/>
          <dgm:resizeHandles val="exact"/>
        </dgm:presLayoutVars>
      </dgm:prSet>
      <dgm:spPr/>
    </dgm:pt>
    <dgm:pt modelId="{29F94F2A-5E28-4A1D-85A7-10F2D446614A}" type="pres">
      <dgm:prSet presAssocID="{6FEAD49D-91C4-4676-922C-606DC88CE514}" presName="node" presStyleLbl="node1" presStyleIdx="0" presStyleCnt="6" custScaleX="62607" custScaleY="50867" custLinFactNeighborX="23457" custLinFactNeighborY="-1638">
        <dgm:presLayoutVars>
          <dgm:bulletEnabled val="1"/>
        </dgm:presLayoutVars>
      </dgm:prSet>
      <dgm:spPr/>
    </dgm:pt>
    <dgm:pt modelId="{145B3A8E-7A0D-4616-95D7-5EE77FB039CA}" type="pres">
      <dgm:prSet presAssocID="{63A8E05B-28A8-463A-99D2-6605FEA1F9DA}" presName="sibTrans" presStyleCnt="0"/>
      <dgm:spPr/>
    </dgm:pt>
    <dgm:pt modelId="{4D82AA6D-BBB7-45DB-96BE-37A12B4E2A14}" type="pres">
      <dgm:prSet presAssocID="{250CB284-0045-4BD5-AB3C-122C8BEC40B5}" presName="node" presStyleLbl="node1" presStyleIdx="1" presStyleCnt="6" custScaleY="55859" custLinFactY="57476" custLinFactNeighborX="-80192" custLinFactNeighborY="100000">
        <dgm:presLayoutVars>
          <dgm:bulletEnabled val="1"/>
        </dgm:presLayoutVars>
      </dgm:prSet>
      <dgm:spPr/>
    </dgm:pt>
    <dgm:pt modelId="{B7A833D2-2F8E-462F-86CD-B9B8F8A11FA2}" type="pres">
      <dgm:prSet presAssocID="{7BC5CF3B-2B9C-440B-9053-2F5725A9A47D}" presName="sibTrans" presStyleCnt="0"/>
      <dgm:spPr/>
    </dgm:pt>
    <dgm:pt modelId="{FB7E906D-C667-4F92-8A7E-50CA07CB0013}" type="pres">
      <dgm:prSet presAssocID="{263D09E9-8843-4267-92A1-6B784C4B833D}" presName="node" presStyleLbl="node1" presStyleIdx="2" presStyleCnt="6" custScaleX="67705" custScaleY="60655" custLinFactX="-86925" custLinFactNeighborX="-100000" custLinFactNeighborY="77051">
        <dgm:presLayoutVars>
          <dgm:bulletEnabled val="1"/>
        </dgm:presLayoutVars>
      </dgm:prSet>
      <dgm:spPr/>
    </dgm:pt>
    <dgm:pt modelId="{A082114D-AF65-4C7F-8F3E-DF2A78664C56}" type="pres">
      <dgm:prSet presAssocID="{38556076-8E49-4A32-AB91-F42D68AD02B2}" presName="sibTrans" presStyleCnt="0"/>
      <dgm:spPr/>
    </dgm:pt>
    <dgm:pt modelId="{26E4A202-D77F-4752-ADC4-81780ED94969}" type="pres">
      <dgm:prSet presAssocID="{1F844F77-B978-45EA-AA03-896230A05530}" presName="node" presStyleLbl="node1" presStyleIdx="3" presStyleCnt="6" custScaleX="60409" custScaleY="43449" custLinFactNeighborX="84591" custLinFactNeighborY="-95375">
        <dgm:presLayoutVars>
          <dgm:bulletEnabled val="1"/>
        </dgm:presLayoutVars>
      </dgm:prSet>
      <dgm:spPr/>
    </dgm:pt>
    <dgm:pt modelId="{A5D635AD-E6C1-4282-93BA-21FD089C4476}" type="pres">
      <dgm:prSet presAssocID="{235476D1-05A0-4C24-A8FC-DB8530DB074E}" presName="sibTrans" presStyleCnt="0"/>
      <dgm:spPr/>
    </dgm:pt>
    <dgm:pt modelId="{40ACE5A5-58EB-47E1-9502-96DB6BD73325}" type="pres">
      <dgm:prSet presAssocID="{45935AE2-D1B6-4FBE-A330-7A987594E035}" presName="node" presStyleLbl="node1" presStyleIdx="4" presStyleCnt="6" custLinFactNeighborX="47317" custLinFactNeighborY="-13919">
        <dgm:presLayoutVars>
          <dgm:bulletEnabled val="1"/>
        </dgm:presLayoutVars>
      </dgm:prSet>
      <dgm:spPr/>
    </dgm:pt>
    <dgm:pt modelId="{2F330BE0-181A-41A3-9182-8474BA268D38}" type="pres">
      <dgm:prSet presAssocID="{1B2E0E8E-9B64-433A-9BB9-55D61DF0922A}" presName="sibTrans" presStyleCnt="0"/>
      <dgm:spPr/>
    </dgm:pt>
    <dgm:pt modelId="{F952C548-13E0-4332-9E1D-C1698E18A690}" type="pres">
      <dgm:prSet presAssocID="{E8D59662-862E-40F3-B1A5-7E440460916F}" presName="node" presStyleLbl="node1" presStyleIdx="5" presStyleCnt="6" custScaleY="41223" custLinFactNeighborX="44442" custLinFactNeighborY="-12180">
        <dgm:presLayoutVars>
          <dgm:bulletEnabled val="1"/>
        </dgm:presLayoutVars>
      </dgm:prSet>
      <dgm:spPr/>
    </dgm:pt>
  </dgm:ptLst>
  <dgm:cxnLst>
    <dgm:cxn modelId="{18483D18-63CD-413B-9F9B-057FFAABD25A}" type="presOf" srcId="{250CB284-0045-4BD5-AB3C-122C8BEC40B5}" destId="{4D82AA6D-BBB7-45DB-96BE-37A12B4E2A14}" srcOrd="0" destOrd="0" presId="urn:microsoft.com/office/officeart/2005/8/layout/default"/>
    <dgm:cxn modelId="{DEA99C26-6EFB-4250-800C-D3310B1024E7}" srcId="{BCE59AB7-454A-4D11-A768-8A58127E6D42}" destId="{45935AE2-D1B6-4FBE-A330-7A987594E035}" srcOrd="4" destOrd="0" parTransId="{06E83119-E2E2-437A-8A08-B4EF15696710}" sibTransId="{1B2E0E8E-9B64-433A-9BB9-55D61DF0922A}"/>
    <dgm:cxn modelId="{CC061A45-0509-40C8-BB60-0CE244A4CF8B}" type="presOf" srcId="{E8D59662-862E-40F3-B1A5-7E440460916F}" destId="{F952C548-13E0-4332-9E1D-C1698E18A690}" srcOrd="0" destOrd="0" presId="urn:microsoft.com/office/officeart/2005/8/layout/default"/>
    <dgm:cxn modelId="{8D2B856D-D1BF-4BE7-AEA6-148FE9B1074D}" type="presOf" srcId="{BCE59AB7-454A-4D11-A768-8A58127E6D42}" destId="{3EDAAA59-0BDB-4FB4-BCF5-72778D3D3478}" srcOrd="0" destOrd="0" presId="urn:microsoft.com/office/officeart/2005/8/layout/default"/>
    <dgm:cxn modelId="{4ACCFB4E-5825-4029-823E-9ABF62E84702}" type="presOf" srcId="{45935AE2-D1B6-4FBE-A330-7A987594E035}" destId="{40ACE5A5-58EB-47E1-9502-96DB6BD73325}" srcOrd="0" destOrd="0" presId="urn:microsoft.com/office/officeart/2005/8/layout/default"/>
    <dgm:cxn modelId="{58753353-F52F-49A3-920A-99FEFD61A604}" type="presOf" srcId="{6FEAD49D-91C4-4676-922C-606DC88CE514}" destId="{29F94F2A-5E28-4A1D-85A7-10F2D446614A}" srcOrd="0" destOrd="0" presId="urn:microsoft.com/office/officeart/2005/8/layout/default"/>
    <dgm:cxn modelId="{624AA153-6A65-453D-8C23-0E7630522DF6}" type="presOf" srcId="{263D09E9-8843-4267-92A1-6B784C4B833D}" destId="{FB7E906D-C667-4F92-8A7E-50CA07CB0013}" srcOrd="0" destOrd="0" presId="urn:microsoft.com/office/officeart/2005/8/layout/default"/>
    <dgm:cxn modelId="{DD855891-4ABE-436F-890A-26EF0D9F4958}" srcId="{BCE59AB7-454A-4D11-A768-8A58127E6D42}" destId="{6FEAD49D-91C4-4676-922C-606DC88CE514}" srcOrd="0" destOrd="0" parTransId="{F82672D2-97C9-46E4-940E-BD0B9213C9C2}" sibTransId="{63A8E05B-28A8-463A-99D2-6605FEA1F9DA}"/>
    <dgm:cxn modelId="{47A6FB9B-D8E9-483F-8F1B-E0CC3DBCB1D9}" srcId="{BCE59AB7-454A-4D11-A768-8A58127E6D42}" destId="{250CB284-0045-4BD5-AB3C-122C8BEC40B5}" srcOrd="1" destOrd="0" parTransId="{689D8908-74D2-4DE3-B196-6F050EF35568}" sibTransId="{7BC5CF3B-2B9C-440B-9053-2F5725A9A47D}"/>
    <dgm:cxn modelId="{ECBFDACD-7EF7-4A3B-AE88-C0D2DCD05C7E}" srcId="{BCE59AB7-454A-4D11-A768-8A58127E6D42}" destId="{E8D59662-862E-40F3-B1A5-7E440460916F}" srcOrd="5" destOrd="0" parTransId="{A5B9B6AA-58D6-4FBE-9DDE-B84BD346A76C}" sibTransId="{F84F5EF4-8F2D-4F6B-819D-3FE0B2ED2642}"/>
    <dgm:cxn modelId="{F8D05DCF-F87B-4672-895E-A29265DAB194}" type="presOf" srcId="{1F844F77-B978-45EA-AA03-896230A05530}" destId="{26E4A202-D77F-4752-ADC4-81780ED94969}" srcOrd="0" destOrd="0" presId="urn:microsoft.com/office/officeart/2005/8/layout/default"/>
    <dgm:cxn modelId="{F73422E3-4499-4C71-841D-F198AA64F360}" srcId="{BCE59AB7-454A-4D11-A768-8A58127E6D42}" destId="{263D09E9-8843-4267-92A1-6B784C4B833D}" srcOrd="2" destOrd="0" parTransId="{670284B3-6157-470B-8480-CED59977F84B}" sibTransId="{38556076-8E49-4A32-AB91-F42D68AD02B2}"/>
    <dgm:cxn modelId="{3815D4E7-0877-40F7-9812-C1C4D4840E79}" srcId="{BCE59AB7-454A-4D11-A768-8A58127E6D42}" destId="{1F844F77-B978-45EA-AA03-896230A05530}" srcOrd="3" destOrd="0" parTransId="{B90B1569-711D-477D-B126-A38197D52418}" sibTransId="{235476D1-05A0-4C24-A8FC-DB8530DB074E}"/>
    <dgm:cxn modelId="{48278EFA-386B-4219-A771-F00C0B64DD11}" type="presParOf" srcId="{3EDAAA59-0BDB-4FB4-BCF5-72778D3D3478}" destId="{29F94F2A-5E28-4A1D-85A7-10F2D446614A}" srcOrd="0" destOrd="0" presId="urn:microsoft.com/office/officeart/2005/8/layout/default"/>
    <dgm:cxn modelId="{AA45AAEB-DC8E-4613-9052-E53DFD8F40A7}" type="presParOf" srcId="{3EDAAA59-0BDB-4FB4-BCF5-72778D3D3478}" destId="{145B3A8E-7A0D-4616-95D7-5EE77FB039CA}" srcOrd="1" destOrd="0" presId="urn:microsoft.com/office/officeart/2005/8/layout/default"/>
    <dgm:cxn modelId="{239C9EFB-3761-4F41-878D-76C4748A1FE8}" type="presParOf" srcId="{3EDAAA59-0BDB-4FB4-BCF5-72778D3D3478}" destId="{4D82AA6D-BBB7-45DB-96BE-37A12B4E2A14}" srcOrd="2" destOrd="0" presId="urn:microsoft.com/office/officeart/2005/8/layout/default"/>
    <dgm:cxn modelId="{CB94290D-1ACB-4FFC-8909-8EF971C149CB}" type="presParOf" srcId="{3EDAAA59-0BDB-4FB4-BCF5-72778D3D3478}" destId="{B7A833D2-2F8E-462F-86CD-B9B8F8A11FA2}" srcOrd="3" destOrd="0" presId="urn:microsoft.com/office/officeart/2005/8/layout/default"/>
    <dgm:cxn modelId="{759B3FA1-E98C-45AE-8E93-3A2F834D1F12}" type="presParOf" srcId="{3EDAAA59-0BDB-4FB4-BCF5-72778D3D3478}" destId="{FB7E906D-C667-4F92-8A7E-50CA07CB0013}" srcOrd="4" destOrd="0" presId="urn:microsoft.com/office/officeart/2005/8/layout/default"/>
    <dgm:cxn modelId="{083430FB-8EA3-489B-B454-C79C6ACA62BB}" type="presParOf" srcId="{3EDAAA59-0BDB-4FB4-BCF5-72778D3D3478}" destId="{A082114D-AF65-4C7F-8F3E-DF2A78664C56}" srcOrd="5" destOrd="0" presId="urn:microsoft.com/office/officeart/2005/8/layout/default"/>
    <dgm:cxn modelId="{CCD90B0B-CD0D-4BE9-83E8-BEE4A48E1E4D}" type="presParOf" srcId="{3EDAAA59-0BDB-4FB4-BCF5-72778D3D3478}" destId="{26E4A202-D77F-4752-ADC4-81780ED94969}" srcOrd="6" destOrd="0" presId="urn:microsoft.com/office/officeart/2005/8/layout/default"/>
    <dgm:cxn modelId="{E057EFA2-BB2B-4D9F-AF5E-B50C76DCBC96}" type="presParOf" srcId="{3EDAAA59-0BDB-4FB4-BCF5-72778D3D3478}" destId="{A5D635AD-E6C1-4282-93BA-21FD089C4476}" srcOrd="7" destOrd="0" presId="urn:microsoft.com/office/officeart/2005/8/layout/default"/>
    <dgm:cxn modelId="{403B96E9-9ED7-4555-8FED-8F336CE2E5AA}" type="presParOf" srcId="{3EDAAA59-0BDB-4FB4-BCF5-72778D3D3478}" destId="{40ACE5A5-58EB-47E1-9502-96DB6BD73325}" srcOrd="8" destOrd="0" presId="urn:microsoft.com/office/officeart/2005/8/layout/default"/>
    <dgm:cxn modelId="{24604356-B7F3-41EA-BE3C-73466EE37309}" type="presParOf" srcId="{3EDAAA59-0BDB-4FB4-BCF5-72778D3D3478}" destId="{2F330BE0-181A-41A3-9182-8474BA268D38}" srcOrd="9" destOrd="0" presId="urn:microsoft.com/office/officeart/2005/8/layout/default"/>
    <dgm:cxn modelId="{15B34B4B-B05C-46D9-B956-EA9469886961}" type="presParOf" srcId="{3EDAAA59-0BDB-4FB4-BCF5-72778D3D3478}" destId="{F952C548-13E0-4332-9E1D-C1698E18A690}"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C31092B-B69E-4585-AEFF-6B13D0527123}"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s-MX"/>
        </a:p>
      </dgm:t>
    </dgm:pt>
    <dgm:pt modelId="{86BE7A36-DF0B-4989-9D31-B54041DB6948}">
      <dgm:prSet phldrT="[Texto]" custT="1">
        <dgm:style>
          <a:lnRef idx="1">
            <a:schemeClr val="accent5"/>
          </a:lnRef>
          <a:fillRef idx="2">
            <a:schemeClr val="accent5"/>
          </a:fillRef>
          <a:effectRef idx="1">
            <a:schemeClr val="accent5"/>
          </a:effectRef>
          <a:fontRef idx="minor">
            <a:schemeClr val="dk1"/>
          </a:fontRef>
        </dgm:style>
      </dgm:prSet>
      <dgm:spPr>
        <a:ln/>
      </dgm:spPr>
      <dgm:t>
        <a:bodyPr/>
        <a:lstStyle/>
        <a:p>
          <a:r>
            <a:rPr lang="es-MX" sz="3000" dirty="0"/>
            <a:t>Prevenir el acceso no autorizado al perímetro de la organización del Responsable, sus instalaciones físicas, áreas críticas, recursos y DP</a:t>
          </a:r>
        </a:p>
      </dgm:t>
    </dgm:pt>
    <dgm:pt modelId="{9B59B130-88CF-407E-BE3D-96254EECFC3A}" type="parTrans" cxnId="{1A69C012-436E-4B54-B5AA-69D3A0F4CAB1}">
      <dgm:prSet/>
      <dgm:spPr/>
      <dgm:t>
        <a:bodyPr/>
        <a:lstStyle/>
        <a:p>
          <a:endParaRPr lang="es-MX"/>
        </a:p>
      </dgm:t>
    </dgm:pt>
    <dgm:pt modelId="{A4F0ECED-37E8-4499-8BCA-53705AEB311E}" type="sibTrans" cxnId="{1A69C012-436E-4B54-B5AA-69D3A0F4CAB1}">
      <dgm:prSet/>
      <dgm:spPr/>
      <dgm:t>
        <a:bodyPr/>
        <a:lstStyle/>
        <a:p>
          <a:endParaRPr lang="es-MX"/>
        </a:p>
      </dgm:t>
    </dgm:pt>
    <dgm:pt modelId="{6088452D-CCFD-488B-B809-B699C1971915}">
      <dgm:prSet phldrT="[Texto]" custT="1">
        <dgm:style>
          <a:lnRef idx="1">
            <a:schemeClr val="accent4"/>
          </a:lnRef>
          <a:fillRef idx="2">
            <a:schemeClr val="accent4"/>
          </a:fillRef>
          <a:effectRef idx="1">
            <a:schemeClr val="accent4"/>
          </a:effectRef>
          <a:fontRef idx="minor">
            <a:schemeClr val="dk1"/>
          </a:fontRef>
        </dgm:style>
      </dgm:prSet>
      <dgm:spPr>
        <a:ln/>
      </dgm:spPr>
      <dgm:t>
        <a:bodyPr/>
        <a:lstStyle/>
        <a:p>
          <a:r>
            <a:rPr lang="es-MX" sz="3000" dirty="0"/>
            <a:t>Prevenir el daño o interferencia a las instalaciones físicas, áreas críticas de la organización del Responsable, recursos y DP</a:t>
          </a:r>
        </a:p>
      </dgm:t>
    </dgm:pt>
    <dgm:pt modelId="{6C914436-DF91-42FA-A9D6-4A08F8546FD8}" type="parTrans" cxnId="{648E3AF9-284D-4DEC-A122-20320AE271F0}">
      <dgm:prSet/>
      <dgm:spPr/>
      <dgm:t>
        <a:bodyPr/>
        <a:lstStyle/>
        <a:p>
          <a:endParaRPr lang="es-MX"/>
        </a:p>
      </dgm:t>
    </dgm:pt>
    <dgm:pt modelId="{78A27B30-3389-4A12-9D5E-7EF2F9E957EC}" type="sibTrans" cxnId="{648E3AF9-284D-4DEC-A122-20320AE271F0}">
      <dgm:prSet/>
      <dgm:spPr/>
      <dgm:t>
        <a:bodyPr/>
        <a:lstStyle/>
        <a:p>
          <a:endParaRPr lang="es-MX"/>
        </a:p>
      </dgm:t>
    </dgm:pt>
    <dgm:pt modelId="{5251D24D-27EA-483F-A444-3845CD33ABE2}">
      <dgm:prSet phldrT="[Texto]" custT="1">
        <dgm:style>
          <a:lnRef idx="1">
            <a:schemeClr val="accent1"/>
          </a:lnRef>
          <a:fillRef idx="2">
            <a:schemeClr val="accent1"/>
          </a:fillRef>
          <a:effectRef idx="1">
            <a:schemeClr val="accent1"/>
          </a:effectRef>
          <a:fontRef idx="minor">
            <a:schemeClr val="dk1"/>
          </a:fontRef>
        </dgm:style>
      </dgm:prSet>
      <dgm:spPr/>
      <dgm:t>
        <a:bodyPr/>
        <a:lstStyle/>
        <a:p>
          <a:r>
            <a:rPr lang="es-MX" sz="3000" dirty="0"/>
            <a:t>Proteger los recursos móviles, portátiles y cualquier soporte físico o electrónico que pueda salir de la organización del Responsable</a:t>
          </a:r>
        </a:p>
      </dgm:t>
    </dgm:pt>
    <dgm:pt modelId="{07DA59B2-FE79-43AE-AB5D-1F8C92E5A3D0}" type="parTrans" cxnId="{DA43EF7F-50D7-46AB-91AF-64A9CDA4C3A9}">
      <dgm:prSet/>
      <dgm:spPr/>
      <dgm:t>
        <a:bodyPr/>
        <a:lstStyle/>
        <a:p>
          <a:endParaRPr lang="es-MX"/>
        </a:p>
      </dgm:t>
    </dgm:pt>
    <dgm:pt modelId="{9E09893E-8FB4-4BE6-8FEE-10BC7BC093B6}" type="sibTrans" cxnId="{DA43EF7F-50D7-46AB-91AF-64A9CDA4C3A9}">
      <dgm:prSet/>
      <dgm:spPr/>
      <dgm:t>
        <a:bodyPr/>
        <a:lstStyle/>
        <a:p>
          <a:endParaRPr lang="es-MX"/>
        </a:p>
      </dgm:t>
    </dgm:pt>
    <dgm:pt modelId="{C1B85944-6712-4B09-875B-6D29CE58A394}">
      <dgm:prSet phldrT="[Texto]" custT="1">
        <dgm:style>
          <a:lnRef idx="1">
            <a:schemeClr val="accent6"/>
          </a:lnRef>
          <a:fillRef idx="2">
            <a:schemeClr val="accent6"/>
          </a:fillRef>
          <a:effectRef idx="1">
            <a:schemeClr val="accent6"/>
          </a:effectRef>
          <a:fontRef idx="minor">
            <a:schemeClr val="dk1"/>
          </a:fontRef>
        </dgm:style>
      </dgm:prSet>
      <dgm:spPr/>
      <dgm:t>
        <a:bodyPr/>
        <a:lstStyle/>
        <a:p>
          <a:r>
            <a:rPr lang="es-MX" sz="3000" dirty="0"/>
            <a:t>Proveer a los equipos que contienen o almacenan Datos Personales de un mantenimiento eficaz, que asegure su disponibilidad e integridad</a:t>
          </a:r>
        </a:p>
      </dgm:t>
    </dgm:pt>
    <dgm:pt modelId="{AA7F0092-24D6-4A2A-80BF-7B3F404AAA36}" type="parTrans" cxnId="{4A6D0E66-3E3B-439E-BF39-80766C8F4F79}">
      <dgm:prSet/>
      <dgm:spPr/>
      <dgm:t>
        <a:bodyPr/>
        <a:lstStyle/>
        <a:p>
          <a:endParaRPr lang="es-MX"/>
        </a:p>
      </dgm:t>
    </dgm:pt>
    <dgm:pt modelId="{EEDE76D2-40B3-4627-8902-28E21F1B1053}" type="sibTrans" cxnId="{4A6D0E66-3E3B-439E-BF39-80766C8F4F79}">
      <dgm:prSet/>
      <dgm:spPr/>
      <dgm:t>
        <a:bodyPr/>
        <a:lstStyle/>
        <a:p>
          <a:endParaRPr lang="es-MX"/>
        </a:p>
      </dgm:t>
    </dgm:pt>
    <dgm:pt modelId="{A7BDB734-C3BF-45BE-B37B-7AED81AB90EC}" type="pres">
      <dgm:prSet presAssocID="{EC31092B-B69E-4585-AEFF-6B13D0527123}" presName="diagram" presStyleCnt="0">
        <dgm:presLayoutVars>
          <dgm:dir/>
          <dgm:resizeHandles val="exact"/>
        </dgm:presLayoutVars>
      </dgm:prSet>
      <dgm:spPr/>
    </dgm:pt>
    <dgm:pt modelId="{FCB720BD-EB4A-45FE-A402-1919A77C4004}" type="pres">
      <dgm:prSet presAssocID="{86BE7A36-DF0B-4989-9D31-B54041DB6948}" presName="node" presStyleLbl="node1" presStyleIdx="0" presStyleCnt="4" custScaleX="102157" custScaleY="37896" custLinFactNeighborX="-988" custLinFactNeighborY="-17696">
        <dgm:presLayoutVars>
          <dgm:bulletEnabled val="1"/>
        </dgm:presLayoutVars>
      </dgm:prSet>
      <dgm:spPr/>
    </dgm:pt>
    <dgm:pt modelId="{E8C2109A-D3D5-4C57-B74B-A3D1691D0BC1}" type="pres">
      <dgm:prSet presAssocID="{A4F0ECED-37E8-4499-8BCA-53705AEB311E}" presName="sibTrans" presStyleCnt="0"/>
      <dgm:spPr/>
    </dgm:pt>
    <dgm:pt modelId="{62477275-6876-4676-ABEC-B422420236F7}" type="pres">
      <dgm:prSet presAssocID="{6088452D-CCFD-488B-B809-B699C1971915}" presName="node" presStyleLbl="node1" presStyleIdx="1" presStyleCnt="4" custScaleX="78626" custScaleY="39856" custLinFactNeighborX="3932" custLinFactNeighborY="-886">
        <dgm:presLayoutVars>
          <dgm:bulletEnabled val="1"/>
        </dgm:presLayoutVars>
      </dgm:prSet>
      <dgm:spPr/>
    </dgm:pt>
    <dgm:pt modelId="{D116B384-8491-434A-BDB2-7EDEE4F040A4}" type="pres">
      <dgm:prSet presAssocID="{78A27B30-3389-4A12-9D5E-7EF2F9E957EC}" presName="sibTrans" presStyleCnt="0"/>
      <dgm:spPr/>
    </dgm:pt>
    <dgm:pt modelId="{1BA0C170-A1D9-47D0-BF06-A439F6CFF239}" type="pres">
      <dgm:prSet presAssocID="{5251D24D-27EA-483F-A444-3845CD33ABE2}" presName="node" presStyleLbl="node1" presStyleIdx="2" presStyleCnt="4" custScaleX="86781" custScaleY="49625" custLinFactNeighborX="-11956" custLinFactNeighborY="27250">
        <dgm:presLayoutVars>
          <dgm:bulletEnabled val="1"/>
        </dgm:presLayoutVars>
      </dgm:prSet>
      <dgm:spPr/>
    </dgm:pt>
    <dgm:pt modelId="{12541365-D5D0-4114-B622-6900A24AF4DB}" type="pres">
      <dgm:prSet presAssocID="{9E09893E-8FB4-4BE6-8FEE-10BC7BC093B6}" presName="sibTrans" presStyleCnt="0"/>
      <dgm:spPr/>
    </dgm:pt>
    <dgm:pt modelId="{69327952-7394-4880-BEDB-30D8FB645BE0}" type="pres">
      <dgm:prSet presAssocID="{C1B85944-6712-4B09-875B-6D29CE58A394}" presName="node" presStyleLbl="node1" presStyleIdx="3" presStyleCnt="4" custScaleX="70351" custScaleY="57113" custLinFactNeighborX="7774" custLinFactNeighborY="15288">
        <dgm:presLayoutVars>
          <dgm:bulletEnabled val="1"/>
        </dgm:presLayoutVars>
      </dgm:prSet>
      <dgm:spPr/>
    </dgm:pt>
  </dgm:ptLst>
  <dgm:cxnLst>
    <dgm:cxn modelId="{ACCE1B0C-9705-4EE8-B5EC-644CA7EA0BA1}" type="presOf" srcId="{EC31092B-B69E-4585-AEFF-6B13D0527123}" destId="{A7BDB734-C3BF-45BE-B37B-7AED81AB90EC}" srcOrd="0" destOrd="0" presId="urn:microsoft.com/office/officeart/2005/8/layout/default"/>
    <dgm:cxn modelId="{1A69C012-436E-4B54-B5AA-69D3A0F4CAB1}" srcId="{EC31092B-B69E-4585-AEFF-6B13D0527123}" destId="{86BE7A36-DF0B-4989-9D31-B54041DB6948}" srcOrd="0" destOrd="0" parTransId="{9B59B130-88CF-407E-BE3D-96254EECFC3A}" sibTransId="{A4F0ECED-37E8-4499-8BCA-53705AEB311E}"/>
    <dgm:cxn modelId="{4A6D0E66-3E3B-439E-BF39-80766C8F4F79}" srcId="{EC31092B-B69E-4585-AEFF-6B13D0527123}" destId="{C1B85944-6712-4B09-875B-6D29CE58A394}" srcOrd="3" destOrd="0" parTransId="{AA7F0092-24D6-4A2A-80BF-7B3F404AAA36}" sibTransId="{EEDE76D2-40B3-4627-8902-28E21F1B1053}"/>
    <dgm:cxn modelId="{4304E255-A726-4615-87C8-8EA650A48DE7}" type="presOf" srcId="{5251D24D-27EA-483F-A444-3845CD33ABE2}" destId="{1BA0C170-A1D9-47D0-BF06-A439F6CFF239}" srcOrd="0" destOrd="0" presId="urn:microsoft.com/office/officeart/2005/8/layout/default"/>
    <dgm:cxn modelId="{DA43EF7F-50D7-46AB-91AF-64A9CDA4C3A9}" srcId="{EC31092B-B69E-4585-AEFF-6B13D0527123}" destId="{5251D24D-27EA-483F-A444-3845CD33ABE2}" srcOrd="2" destOrd="0" parTransId="{07DA59B2-FE79-43AE-AB5D-1F8C92E5A3D0}" sibTransId="{9E09893E-8FB4-4BE6-8FEE-10BC7BC093B6}"/>
    <dgm:cxn modelId="{DBCE4CCD-D244-4C40-98F5-7E8C21196C9D}" type="presOf" srcId="{86BE7A36-DF0B-4989-9D31-B54041DB6948}" destId="{FCB720BD-EB4A-45FE-A402-1919A77C4004}" srcOrd="0" destOrd="0" presId="urn:microsoft.com/office/officeart/2005/8/layout/default"/>
    <dgm:cxn modelId="{2D5499DA-4176-4021-9F6C-97295E8157E9}" type="presOf" srcId="{6088452D-CCFD-488B-B809-B699C1971915}" destId="{62477275-6876-4676-ABEC-B422420236F7}" srcOrd="0" destOrd="0" presId="urn:microsoft.com/office/officeart/2005/8/layout/default"/>
    <dgm:cxn modelId="{58E32FE7-6835-4F49-9B81-421D9961A059}" type="presOf" srcId="{C1B85944-6712-4B09-875B-6D29CE58A394}" destId="{69327952-7394-4880-BEDB-30D8FB645BE0}" srcOrd="0" destOrd="0" presId="urn:microsoft.com/office/officeart/2005/8/layout/default"/>
    <dgm:cxn modelId="{648E3AF9-284D-4DEC-A122-20320AE271F0}" srcId="{EC31092B-B69E-4585-AEFF-6B13D0527123}" destId="{6088452D-CCFD-488B-B809-B699C1971915}" srcOrd="1" destOrd="0" parTransId="{6C914436-DF91-42FA-A9D6-4A08F8546FD8}" sibTransId="{78A27B30-3389-4A12-9D5E-7EF2F9E957EC}"/>
    <dgm:cxn modelId="{8FE03F04-72A1-4AB7-A0EE-EF9445992227}" type="presParOf" srcId="{A7BDB734-C3BF-45BE-B37B-7AED81AB90EC}" destId="{FCB720BD-EB4A-45FE-A402-1919A77C4004}" srcOrd="0" destOrd="0" presId="urn:microsoft.com/office/officeart/2005/8/layout/default"/>
    <dgm:cxn modelId="{426F6D68-5995-4436-B9F4-C0961A5DAA3D}" type="presParOf" srcId="{A7BDB734-C3BF-45BE-B37B-7AED81AB90EC}" destId="{E8C2109A-D3D5-4C57-B74B-A3D1691D0BC1}" srcOrd="1" destOrd="0" presId="urn:microsoft.com/office/officeart/2005/8/layout/default"/>
    <dgm:cxn modelId="{E99496D0-9CF6-452B-B7B1-EABC23A3B9E5}" type="presParOf" srcId="{A7BDB734-C3BF-45BE-B37B-7AED81AB90EC}" destId="{62477275-6876-4676-ABEC-B422420236F7}" srcOrd="2" destOrd="0" presId="urn:microsoft.com/office/officeart/2005/8/layout/default"/>
    <dgm:cxn modelId="{5BF7243E-31C7-47FB-BFCC-5DBACB6CB522}" type="presParOf" srcId="{A7BDB734-C3BF-45BE-B37B-7AED81AB90EC}" destId="{D116B384-8491-434A-BDB2-7EDEE4F040A4}" srcOrd="3" destOrd="0" presId="urn:microsoft.com/office/officeart/2005/8/layout/default"/>
    <dgm:cxn modelId="{AE517B80-C9AE-4CFD-8F24-29F82C9DEFAD}" type="presParOf" srcId="{A7BDB734-C3BF-45BE-B37B-7AED81AB90EC}" destId="{1BA0C170-A1D9-47D0-BF06-A439F6CFF239}" srcOrd="4" destOrd="0" presId="urn:microsoft.com/office/officeart/2005/8/layout/default"/>
    <dgm:cxn modelId="{C560D2AF-2326-43EE-823B-A958DF9AEE45}" type="presParOf" srcId="{A7BDB734-C3BF-45BE-B37B-7AED81AB90EC}" destId="{12541365-D5D0-4114-B622-6900A24AF4DB}" srcOrd="5" destOrd="0" presId="urn:microsoft.com/office/officeart/2005/8/layout/default"/>
    <dgm:cxn modelId="{1BD5D122-CD8B-4F1F-825E-3DE17B2655E0}" type="presParOf" srcId="{A7BDB734-C3BF-45BE-B37B-7AED81AB90EC}" destId="{69327952-7394-4880-BEDB-30D8FB645BE0}"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CE59AB7-454A-4D11-A768-8A58127E6D42}" type="doc">
      <dgm:prSet loTypeId="urn:microsoft.com/office/officeart/2005/8/layout/default" loCatId="list" qsTypeId="urn:microsoft.com/office/officeart/2005/8/quickstyle/simple3" qsCatId="simple" csTypeId="urn:microsoft.com/office/officeart/2005/8/colors/colorful1" csCatId="colorful" phldr="1"/>
      <dgm:spPr/>
      <dgm:t>
        <a:bodyPr/>
        <a:lstStyle/>
        <a:p>
          <a:endParaRPr lang="es-MX"/>
        </a:p>
      </dgm:t>
    </dgm:pt>
    <dgm:pt modelId="{263D09E9-8843-4267-92A1-6B784C4B833D}">
      <dgm:prSet phldrT="[Texto]" custT="1"/>
      <dgm:spPr/>
      <dgm:t>
        <a:bodyPr/>
        <a:lstStyle/>
        <a:p>
          <a:r>
            <a:rPr lang="es-MX" sz="2500" b="0" i="0" dirty="0"/>
            <a:t>Implementación de sistemas de vigilancia, alarmas, y de prevención y protección contra siniestros tales como incendios</a:t>
          </a:r>
          <a:endParaRPr lang="es-MX" sz="2500" dirty="0"/>
        </a:p>
      </dgm:t>
    </dgm:pt>
    <dgm:pt modelId="{670284B3-6157-470B-8480-CED59977F84B}" type="parTrans" cxnId="{F73422E3-4499-4C71-841D-F198AA64F360}">
      <dgm:prSet/>
      <dgm:spPr/>
      <dgm:t>
        <a:bodyPr/>
        <a:lstStyle/>
        <a:p>
          <a:endParaRPr lang="es-MX"/>
        </a:p>
      </dgm:t>
    </dgm:pt>
    <dgm:pt modelId="{38556076-8E49-4A32-AB91-F42D68AD02B2}" type="sibTrans" cxnId="{F73422E3-4499-4C71-841D-F198AA64F360}">
      <dgm:prSet/>
      <dgm:spPr/>
      <dgm:t>
        <a:bodyPr/>
        <a:lstStyle/>
        <a:p>
          <a:endParaRPr lang="es-MX"/>
        </a:p>
      </dgm:t>
    </dgm:pt>
    <dgm:pt modelId="{45935AE2-D1B6-4FBE-A330-7A987594E035}">
      <dgm:prSet phldrT="[Texto]" custT="1"/>
      <dgm:spPr/>
      <dgm:t>
        <a:bodyPr/>
        <a:lstStyle/>
        <a:p>
          <a:r>
            <a:rPr lang="es-MX" sz="2500" b="0" dirty="0"/>
            <a:t>Resguardo de DP a través de infraestructura que garantice condiciones adecuadas de humedad, polvo, iluminación solar y temperatura y evite el deterioro por plagas, consumo de alimentos</a:t>
          </a:r>
        </a:p>
      </dgm:t>
    </dgm:pt>
    <dgm:pt modelId="{06E83119-E2E2-437A-8A08-B4EF15696710}" type="parTrans" cxnId="{DEA99C26-6EFB-4250-800C-D3310B1024E7}">
      <dgm:prSet/>
      <dgm:spPr/>
      <dgm:t>
        <a:bodyPr/>
        <a:lstStyle/>
        <a:p>
          <a:endParaRPr lang="es-MX"/>
        </a:p>
      </dgm:t>
    </dgm:pt>
    <dgm:pt modelId="{1B2E0E8E-9B64-433A-9BB9-55D61DF0922A}" type="sibTrans" cxnId="{DEA99C26-6EFB-4250-800C-D3310B1024E7}">
      <dgm:prSet/>
      <dgm:spPr/>
      <dgm:t>
        <a:bodyPr/>
        <a:lstStyle/>
        <a:p>
          <a:endParaRPr lang="es-MX"/>
        </a:p>
      </dgm:t>
    </dgm:pt>
    <dgm:pt modelId="{E8D59662-862E-40F3-B1A5-7E440460916F}">
      <dgm:prSet phldrT="[Texto]" custT="1"/>
      <dgm:spPr/>
      <dgm:t>
        <a:bodyPr/>
        <a:lstStyle/>
        <a:p>
          <a:r>
            <a:rPr lang="es-MX" sz="2500" b="0" dirty="0"/>
            <a:t>Protección de instalaciones, equipos, soportes o bases de datos personales</a:t>
          </a:r>
        </a:p>
      </dgm:t>
    </dgm:pt>
    <dgm:pt modelId="{A5B9B6AA-58D6-4FBE-9DDE-B84BD346A76C}" type="parTrans" cxnId="{ECBFDACD-7EF7-4A3B-AE88-C0D2DCD05C7E}">
      <dgm:prSet/>
      <dgm:spPr/>
      <dgm:t>
        <a:bodyPr/>
        <a:lstStyle/>
        <a:p>
          <a:endParaRPr lang="es-MX"/>
        </a:p>
      </dgm:t>
    </dgm:pt>
    <dgm:pt modelId="{F84F5EF4-8F2D-4F6B-819D-3FE0B2ED2642}" type="sibTrans" cxnId="{ECBFDACD-7EF7-4A3B-AE88-C0D2DCD05C7E}">
      <dgm:prSet/>
      <dgm:spPr/>
      <dgm:t>
        <a:bodyPr/>
        <a:lstStyle/>
        <a:p>
          <a:endParaRPr lang="es-MX"/>
        </a:p>
      </dgm:t>
    </dgm:pt>
    <dgm:pt modelId="{250CB284-0045-4BD5-AB3C-122C8BEC40B5}">
      <dgm:prSet custT="1"/>
      <dgm:spPr/>
      <dgm:t>
        <a:bodyPr/>
        <a:lstStyle/>
        <a:p>
          <a:r>
            <a:rPr lang="es-MX" sz="2500" dirty="0"/>
            <a:t>Utilización de candados, cerrojos, cerraduras, tarjetas de identificación, dispositivos electrónicos o cualquier otra tecnología que impida la libre apertura de puertas, gavetas, cajones, archiveros, etc.</a:t>
          </a:r>
        </a:p>
      </dgm:t>
    </dgm:pt>
    <dgm:pt modelId="{689D8908-74D2-4DE3-B196-6F050EF35568}" type="parTrans" cxnId="{47A6FB9B-D8E9-483F-8F1B-E0CC3DBCB1D9}">
      <dgm:prSet/>
      <dgm:spPr/>
      <dgm:t>
        <a:bodyPr/>
        <a:lstStyle/>
        <a:p>
          <a:endParaRPr lang="es-MX"/>
        </a:p>
      </dgm:t>
    </dgm:pt>
    <dgm:pt modelId="{7BC5CF3B-2B9C-440B-9053-2F5725A9A47D}" type="sibTrans" cxnId="{47A6FB9B-D8E9-483F-8F1B-E0CC3DBCB1D9}">
      <dgm:prSet/>
      <dgm:spPr/>
      <dgm:t>
        <a:bodyPr/>
        <a:lstStyle/>
        <a:p>
          <a:endParaRPr lang="es-MX"/>
        </a:p>
      </dgm:t>
    </dgm:pt>
    <dgm:pt modelId="{3EDAAA59-0BDB-4FB4-BCF5-72778D3D3478}" type="pres">
      <dgm:prSet presAssocID="{BCE59AB7-454A-4D11-A768-8A58127E6D42}" presName="diagram" presStyleCnt="0">
        <dgm:presLayoutVars>
          <dgm:dir/>
          <dgm:resizeHandles val="exact"/>
        </dgm:presLayoutVars>
      </dgm:prSet>
      <dgm:spPr/>
    </dgm:pt>
    <dgm:pt modelId="{4D82AA6D-BBB7-45DB-96BE-37A12B4E2A14}" type="pres">
      <dgm:prSet presAssocID="{250CB284-0045-4BD5-AB3C-122C8BEC40B5}" presName="node" presStyleLbl="node1" presStyleIdx="0" presStyleCnt="4" custScaleX="102806" custScaleY="33951" custLinFactNeighborX="-4749" custLinFactNeighborY="85121">
        <dgm:presLayoutVars>
          <dgm:bulletEnabled val="1"/>
        </dgm:presLayoutVars>
      </dgm:prSet>
      <dgm:spPr/>
    </dgm:pt>
    <dgm:pt modelId="{B7A833D2-2F8E-462F-86CD-B9B8F8A11FA2}" type="pres">
      <dgm:prSet presAssocID="{7BC5CF3B-2B9C-440B-9053-2F5725A9A47D}" presName="sibTrans" presStyleCnt="0"/>
      <dgm:spPr/>
    </dgm:pt>
    <dgm:pt modelId="{FB7E906D-C667-4F92-8A7E-50CA07CB0013}" type="pres">
      <dgm:prSet presAssocID="{263D09E9-8843-4267-92A1-6B784C4B833D}" presName="node" presStyleLbl="node1" presStyleIdx="1" presStyleCnt="4" custScaleX="67705" custScaleY="60655" custLinFactNeighborX="8852" custLinFactNeighborY="56222">
        <dgm:presLayoutVars>
          <dgm:bulletEnabled val="1"/>
        </dgm:presLayoutVars>
      </dgm:prSet>
      <dgm:spPr/>
    </dgm:pt>
    <dgm:pt modelId="{A082114D-AF65-4C7F-8F3E-DF2A78664C56}" type="pres">
      <dgm:prSet presAssocID="{38556076-8E49-4A32-AB91-F42D68AD02B2}" presName="sibTrans" presStyleCnt="0"/>
      <dgm:spPr/>
    </dgm:pt>
    <dgm:pt modelId="{40ACE5A5-58EB-47E1-9502-96DB6BD73325}" type="pres">
      <dgm:prSet presAssocID="{45935AE2-D1B6-4FBE-A330-7A987594E035}" presName="node" presStyleLbl="node1" presStyleIdx="2" presStyleCnt="4" custScaleX="95525" custScaleY="46076" custLinFactNeighborX="5819" custLinFactNeighborY="-94648">
        <dgm:presLayoutVars>
          <dgm:bulletEnabled val="1"/>
        </dgm:presLayoutVars>
      </dgm:prSet>
      <dgm:spPr/>
    </dgm:pt>
    <dgm:pt modelId="{2F330BE0-181A-41A3-9182-8474BA268D38}" type="pres">
      <dgm:prSet presAssocID="{1B2E0E8E-9B64-433A-9BB9-55D61DF0922A}" presName="sibTrans" presStyleCnt="0"/>
      <dgm:spPr/>
    </dgm:pt>
    <dgm:pt modelId="{F952C548-13E0-4332-9E1D-C1698E18A690}" type="pres">
      <dgm:prSet presAssocID="{E8D59662-862E-40F3-B1A5-7E440460916F}" presName="node" presStyleLbl="node1" presStyleIdx="3" presStyleCnt="4" custScaleY="41223" custLinFactNeighborX="-94459" custLinFactNeighborY="-37610">
        <dgm:presLayoutVars>
          <dgm:bulletEnabled val="1"/>
        </dgm:presLayoutVars>
      </dgm:prSet>
      <dgm:spPr/>
    </dgm:pt>
  </dgm:ptLst>
  <dgm:cxnLst>
    <dgm:cxn modelId="{18483D18-63CD-413B-9F9B-057FFAABD25A}" type="presOf" srcId="{250CB284-0045-4BD5-AB3C-122C8BEC40B5}" destId="{4D82AA6D-BBB7-45DB-96BE-37A12B4E2A14}" srcOrd="0" destOrd="0" presId="urn:microsoft.com/office/officeart/2005/8/layout/default"/>
    <dgm:cxn modelId="{DEA99C26-6EFB-4250-800C-D3310B1024E7}" srcId="{BCE59AB7-454A-4D11-A768-8A58127E6D42}" destId="{45935AE2-D1B6-4FBE-A330-7A987594E035}" srcOrd="2" destOrd="0" parTransId="{06E83119-E2E2-437A-8A08-B4EF15696710}" sibTransId="{1B2E0E8E-9B64-433A-9BB9-55D61DF0922A}"/>
    <dgm:cxn modelId="{CC061A45-0509-40C8-BB60-0CE244A4CF8B}" type="presOf" srcId="{E8D59662-862E-40F3-B1A5-7E440460916F}" destId="{F952C548-13E0-4332-9E1D-C1698E18A690}" srcOrd="0" destOrd="0" presId="urn:microsoft.com/office/officeart/2005/8/layout/default"/>
    <dgm:cxn modelId="{8D2B856D-D1BF-4BE7-AEA6-148FE9B1074D}" type="presOf" srcId="{BCE59AB7-454A-4D11-A768-8A58127E6D42}" destId="{3EDAAA59-0BDB-4FB4-BCF5-72778D3D3478}" srcOrd="0" destOrd="0" presId="urn:microsoft.com/office/officeart/2005/8/layout/default"/>
    <dgm:cxn modelId="{4ACCFB4E-5825-4029-823E-9ABF62E84702}" type="presOf" srcId="{45935AE2-D1B6-4FBE-A330-7A987594E035}" destId="{40ACE5A5-58EB-47E1-9502-96DB6BD73325}" srcOrd="0" destOrd="0" presId="urn:microsoft.com/office/officeart/2005/8/layout/default"/>
    <dgm:cxn modelId="{624AA153-6A65-453D-8C23-0E7630522DF6}" type="presOf" srcId="{263D09E9-8843-4267-92A1-6B784C4B833D}" destId="{FB7E906D-C667-4F92-8A7E-50CA07CB0013}" srcOrd="0" destOrd="0" presId="urn:microsoft.com/office/officeart/2005/8/layout/default"/>
    <dgm:cxn modelId="{47A6FB9B-D8E9-483F-8F1B-E0CC3DBCB1D9}" srcId="{BCE59AB7-454A-4D11-A768-8A58127E6D42}" destId="{250CB284-0045-4BD5-AB3C-122C8BEC40B5}" srcOrd="0" destOrd="0" parTransId="{689D8908-74D2-4DE3-B196-6F050EF35568}" sibTransId="{7BC5CF3B-2B9C-440B-9053-2F5725A9A47D}"/>
    <dgm:cxn modelId="{ECBFDACD-7EF7-4A3B-AE88-C0D2DCD05C7E}" srcId="{BCE59AB7-454A-4D11-A768-8A58127E6D42}" destId="{E8D59662-862E-40F3-B1A5-7E440460916F}" srcOrd="3" destOrd="0" parTransId="{A5B9B6AA-58D6-4FBE-9DDE-B84BD346A76C}" sibTransId="{F84F5EF4-8F2D-4F6B-819D-3FE0B2ED2642}"/>
    <dgm:cxn modelId="{F73422E3-4499-4C71-841D-F198AA64F360}" srcId="{BCE59AB7-454A-4D11-A768-8A58127E6D42}" destId="{263D09E9-8843-4267-92A1-6B784C4B833D}" srcOrd="1" destOrd="0" parTransId="{670284B3-6157-470B-8480-CED59977F84B}" sibTransId="{38556076-8E49-4A32-AB91-F42D68AD02B2}"/>
    <dgm:cxn modelId="{239C9EFB-3761-4F41-878D-76C4748A1FE8}" type="presParOf" srcId="{3EDAAA59-0BDB-4FB4-BCF5-72778D3D3478}" destId="{4D82AA6D-BBB7-45DB-96BE-37A12B4E2A14}" srcOrd="0" destOrd="0" presId="urn:microsoft.com/office/officeart/2005/8/layout/default"/>
    <dgm:cxn modelId="{CB94290D-1ACB-4FFC-8909-8EF971C149CB}" type="presParOf" srcId="{3EDAAA59-0BDB-4FB4-BCF5-72778D3D3478}" destId="{B7A833D2-2F8E-462F-86CD-B9B8F8A11FA2}" srcOrd="1" destOrd="0" presId="urn:microsoft.com/office/officeart/2005/8/layout/default"/>
    <dgm:cxn modelId="{759B3FA1-E98C-45AE-8E93-3A2F834D1F12}" type="presParOf" srcId="{3EDAAA59-0BDB-4FB4-BCF5-72778D3D3478}" destId="{FB7E906D-C667-4F92-8A7E-50CA07CB0013}" srcOrd="2" destOrd="0" presId="urn:microsoft.com/office/officeart/2005/8/layout/default"/>
    <dgm:cxn modelId="{083430FB-8EA3-489B-B454-C79C6ACA62BB}" type="presParOf" srcId="{3EDAAA59-0BDB-4FB4-BCF5-72778D3D3478}" destId="{A082114D-AF65-4C7F-8F3E-DF2A78664C56}" srcOrd="3" destOrd="0" presId="urn:microsoft.com/office/officeart/2005/8/layout/default"/>
    <dgm:cxn modelId="{403B96E9-9ED7-4555-8FED-8F336CE2E5AA}" type="presParOf" srcId="{3EDAAA59-0BDB-4FB4-BCF5-72778D3D3478}" destId="{40ACE5A5-58EB-47E1-9502-96DB6BD73325}" srcOrd="4" destOrd="0" presId="urn:microsoft.com/office/officeart/2005/8/layout/default"/>
    <dgm:cxn modelId="{24604356-B7F3-41EA-BE3C-73466EE37309}" type="presParOf" srcId="{3EDAAA59-0BDB-4FB4-BCF5-72778D3D3478}" destId="{2F330BE0-181A-41A3-9182-8474BA268D38}" srcOrd="5" destOrd="0" presId="urn:microsoft.com/office/officeart/2005/8/layout/default"/>
    <dgm:cxn modelId="{15B34B4B-B05C-46D9-B956-EA9469886961}" type="presParOf" srcId="{3EDAAA59-0BDB-4FB4-BCF5-72778D3D3478}" destId="{F952C548-13E0-4332-9E1D-C1698E18A690}"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65FEFFB-D82A-4DF5-8981-CD7E97931DA9}" type="doc">
      <dgm:prSet loTypeId="urn:microsoft.com/office/officeart/2005/8/layout/hList6" loCatId="list" qsTypeId="urn:microsoft.com/office/officeart/2005/8/quickstyle/simple1" qsCatId="simple" csTypeId="urn:microsoft.com/office/officeart/2005/8/colors/colorful3" csCatId="colorful" phldr="1"/>
      <dgm:spPr/>
      <dgm:t>
        <a:bodyPr/>
        <a:lstStyle/>
        <a:p>
          <a:endParaRPr lang="es-MX"/>
        </a:p>
      </dgm:t>
    </dgm:pt>
    <dgm:pt modelId="{619FEE4B-C489-4D4B-A178-5E6C80D8320E}">
      <dgm:prSet phldrT="[Texto]" custT="1"/>
      <dgm:spPr/>
      <dgm:t>
        <a:bodyPr/>
        <a:lstStyle/>
        <a:p>
          <a:r>
            <a:rPr lang="es-MX" sz="3000" b="0" i="0" dirty="0">
              <a:solidFill>
                <a:schemeClr val="tx1"/>
              </a:solidFill>
            </a:rPr>
            <a:t>Prevenir que el acceso a los DP, así como a los recursos, sea por usuarios identificados y autorizados</a:t>
          </a:r>
          <a:endParaRPr lang="es-MX" sz="3000" b="0" dirty="0">
            <a:solidFill>
              <a:schemeClr val="tx1"/>
            </a:solidFill>
          </a:endParaRPr>
        </a:p>
      </dgm:t>
    </dgm:pt>
    <dgm:pt modelId="{009462BF-39E4-4BA8-A49D-3F8BEBF0869C}" type="parTrans" cxnId="{C08C43AF-0C4D-41A2-9860-DD8B7F858DE5}">
      <dgm:prSet/>
      <dgm:spPr/>
      <dgm:t>
        <a:bodyPr/>
        <a:lstStyle/>
        <a:p>
          <a:endParaRPr lang="es-MX"/>
        </a:p>
      </dgm:t>
    </dgm:pt>
    <dgm:pt modelId="{3340E52D-C0D6-4B67-A7DE-D40958BB6D5D}" type="sibTrans" cxnId="{C08C43AF-0C4D-41A2-9860-DD8B7F858DE5}">
      <dgm:prSet/>
      <dgm:spPr/>
      <dgm:t>
        <a:bodyPr/>
        <a:lstStyle/>
        <a:p>
          <a:endParaRPr lang="es-MX"/>
        </a:p>
      </dgm:t>
    </dgm:pt>
    <dgm:pt modelId="{76E22E56-24E9-4074-B25A-2FBA6EF60A14}">
      <dgm:prSet phldrT="[Texto]" custT="1"/>
      <dgm:spPr/>
      <dgm:t>
        <a:bodyPr/>
        <a:lstStyle/>
        <a:p>
          <a:r>
            <a:rPr lang="es-MX" sz="3000" b="0" i="0" dirty="0">
              <a:solidFill>
                <a:schemeClr val="tx1"/>
              </a:solidFill>
            </a:rPr>
            <a:t>Generar un esquema de privilegios para que el usuario lleve a cabo las actividades que requiere con motivo de sus funciones</a:t>
          </a:r>
          <a:endParaRPr lang="es-MX" sz="3000" dirty="0">
            <a:solidFill>
              <a:schemeClr val="tx1"/>
            </a:solidFill>
          </a:endParaRPr>
        </a:p>
      </dgm:t>
    </dgm:pt>
    <dgm:pt modelId="{1238F52F-B868-4421-8BD0-A427F5517F92}" type="parTrans" cxnId="{D077DFCB-FBCA-4E3D-96BA-F2F6F32751F4}">
      <dgm:prSet/>
      <dgm:spPr/>
      <dgm:t>
        <a:bodyPr/>
        <a:lstStyle/>
        <a:p>
          <a:endParaRPr lang="es-MX"/>
        </a:p>
      </dgm:t>
    </dgm:pt>
    <dgm:pt modelId="{0D1FEA97-46EC-4670-AC43-6C4232236717}" type="sibTrans" cxnId="{D077DFCB-FBCA-4E3D-96BA-F2F6F32751F4}">
      <dgm:prSet/>
      <dgm:spPr/>
      <dgm:t>
        <a:bodyPr/>
        <a:lstStyle/>
        <a:p>
          <a:endParaRPr lang="es-MX"/>
        </a:p>
      </dgm:t>
    </dgm:pt>
    <dgm:pt modelId="{184DF8FF-DA6D-46D1-8338-FBFE7165C253}">
      <dgm:prSet phldrT="[Texto]" custT="1"/>
      <dgm:spPr/>
      <dgm:t>
        <a:bodyPr/>
        <a:lstStyle/>
        <a:p>
          <a:r>
            <a:rPr lang="es-MX" sz="3000" b="0" i="0" dirty="0">
              <a:solidFill>
                <a:schemeClr val="tx1"/>
              </a:solidFill>
            </a:rPr>
            <a:t>Revisar la configuración de seguridad en la adquisición, operación, desarrollo y mantenimiento del software y hardware</a:t>
          </a:r>
          <a:endParaRPr lang="es-MX" sz="3000" dirty="0">
            <a:solidFill>
              <a:schemeClr val="tx1"/>
            </a:solidFill>
          </a:endParaRPr>
        </a:p>
      </dgm:t>
    </dgm:pt>
    <dgm:pt modelId="{6AAF6F55-BA40-44CC-A540-EEFF660CCA07}" type="parTrans" cxnId="{6CD864EA-9159-44E1-BAA3-38F9865505E0}">
      <dgm:prSet/>
      <dgm:spPr/>
      <dgm:t>
        <a:bodyPr/>
        <a:lstStyle/>
        <a:p>
          <a:endParaRPr lang="es-MX"/>
        </a:p>
      </dgm:t>
    </dgm:pt>
    <dgm:pt modelId="{E0DF288F-A21A-4426-9C2C-C5550ECE23D0}" type="sibTrans" cxnId="{6CD864EA-9159-44E1-BAA3-38F9865505E0}">
      <dgm:prSet/>
      <dgm:spPr/>
      <dgm:t>
        <a:bodyPr/>
        <a:lstStyle/>
        <a:p>
          <a:endParaRPr lang="es-MX"/>
        </a:p>
      </dgm:t>
    </dgm:pt>
    <dgm:pt modelId="{9B520FB0-3267-47B6-A02F-18BBBA3327AB}" type="pres">
      <dgm:prSet presAssocID="{D65FEFFB-D82A-4DF5-8981-CD7E97931DA9}" presName="Name0" presStyleCnt="0">
        <dgm:presLayoutVars>
          <dgm:dir/>
          <dgm:resizeHandles val="exact"/>
        </dgm:presLayoutVars>
      </dgm:prSet>
      <dgm:spPr/>
    </dgm:pt>
    <dgm:pt modelId="{FABDCC70-E092-410E-B12E-D04D3C82CC5E}" type="pres">
      <dgm:prSet presAssocID="{619FEE4B-C489-4D4B-A178-5E6C80D8320E}" presName="node" presStyleLbl="node1" presStyleIdx="0" presStyleCnt="3" custScaleX="21461" custLinFactNeighborX="-60016" custLinFactNeighborY="0">
        <dgm:presLayoutVars>
          <dgm:bulletEnabled val="1"/>
        </dgm:presLayoutVars>
      </dgm:prSet>
      <dgm:spPr/>
    </dgm:pt>
    <dgm:pt modelId="{82EE7A5C-59F4-47E8-9828-78F27DB7AF85}" type="pres">
      <dgm:prSet presAssocID="{3340E52D-C0D6-4B67-A7DE-D40958BB6D5D}" presName="sibTrans" presStyleCnt="0"/>
      <dgm:spPr/>
    </dgm:pt>
    <dgm:pt modelId="{AB6F82E9-A093-4F1F-B67D-73D2776D08D5}" type="pres">
      <dgm:prSet presAssocID="{76E22E56-24E9-4074-B25A-2FBA6EF60A14}" presName="node" presStyleLbl="node1" presStyleIdx="1" presStyleCnt="3" custScaleX="20667" custLinFactX="-294" custLinFactNeighborX="-100000">
        <dgm:presLayoutVars>
          <dgm:bulletEnabled val="1"/>
        </dgm:presLayoutVars>
      </dgm:prSet>
      <dgm:spPr/>
    </dgm:pt>
    <dgm:pt modelId="{0CF5F891-0E14-4DA2-A78A-0F7FB05AD6D7}" type="pres">
      <dgm:prSet presAssocID="{0D1FEA97-46EC-4670-AC43-6C4232236717}" presName="sibTrans" presStyleCnt="0"/>
      <dgm:spPr/>
    </dgm:pt>
    <dgm:pt modelId="{3675E28A-75FC-4406-B396-E4E132168B76}" type="pres">
      <dgm:prSet presAssocID="{184DF8FF-DA6D-46D1-8338-FBFE7165C253}" presName="node" presStyleLbl="node1" presStyleIdx="2" presStyleCnt="3" custScaleX="21681" custLinFactX="-4736" custLinFactNeighborX="-100000">
        <dgm:presLayoutVars>
          <dgm:bulletEnabled val="1"/>
        </dgm:presLayoutVars>
      </dgm:prSet>
      <dgm:spPr/>
    </dgm:pt>
  </dgm:ptLst>
  <dgm:cxnLst>
    <dgm:cxn modelId="{FD5D5E12-6193-46A5-99F7-00B07FA97617}" type="presOf" srcId="{619FEE4B-C489-4D4B-A178-5E6C80D8320E}" destId="{FABDCC70-E092-410E-B12E-D04D3C82CC5E}" srcOrd="0" destOrd="0" presId="urn:microsoft.com/office/officeart/2005/8/layout/hList6"/>
    <dgm:cxn modelId="{1197CE1A-A6B3-4F9D-B1FC-3ABA6E381556}" type="presOf" srcId="{D65FEFFB-D82A-4DF5-8981-CD7E97931DA9}" destId="{9B520FB0-3267-47B6-A02F-18BBBA3327AB}" srcOrd="0" destOrd="0" presId="urn:microsoft.com/office/officeart/2005/8/layout/hList6"/>
    <dgm:cxn modelId="{3FA7838D-AA66-420A-89B3-CBB2C714D2A1}" type="presOf" srcId="{76E22E56-24E9-4074-B25A-2FBA6EF60A14}" destId="{AB6F82E9-A093-4F1F-B67D-73D2776D08D5}" srcOrd="0" destOrd="0" presId="urn:microsoft.com/office/officeart/2005/8/layout/hList6"/>
    <dgm:cxn modelId="{1AC2CE9E-4F67-4819-95C9-0E81BF516436}" type="presOf" srcId="{184DF8FF-DA6D-46D1-8338-FBFE7165C253}" destId="{3675E28A-75FC-4406-B396-E4E132168B76}" srcOrd="0" destOrd="0" presId="urn:microsoft.com/office/officeart/2005/8/layout/hList6"/>
    <dgm:cxn modelId="{C08C43AF-0C4D-41A2-9860-DD8B7F858DE5}" srcId="{D65FEFFB-D82A-4DF5-8981-CD7E97931DA9}" destId="{619FEE4B-C489-4D4B-A178-5E6C80D8320E}" srcOrd="0" destOrd="0" parTransId="{009462BF-39E4-4BA8-A49D-3F8BEBF0869C}" sibTransId="{3340E52D-C0D6-4B67-A7DE-D40958BB6D5D}"/>
    <dgm:cxn modelId="{D077DFCB-FBCA-4E3D-96BA-F2F6F32751F4}" srcId="{D65FEFFB-D82A-4DF5-8981-CD7E97931DA9}" destId="{76E22E56-24E9-4074-B25A-2FBA6EF60A14}" srcOrd="1" destOrd="0" parTransId="{1238F52F-B868-4421-8BD0-A427F5517F92}" sibTransId="{0D1FEA97-46EC-4670-AC43-6C4232236717}"/>
    <dgm:cxn modelId="{6CD864EA-9159-44E1-BAA3-38F9865505E0}" srcId="{D65FEFFB-D82A-4DF5-8981-CD7E97931DA9}" destId="{184DF8FF-DA6D-46D1-8338-FBFE7165C253}" srcOrd="2" destOrd="0" parTransId="{6AAF6F55-BA40-44CC-A540-EEFF660CCA07}" sibTransId="{E0DF288F-A21A-4426-9C2C-C5550ECE23D0}"/>
    <dgm:cxn modelId="{725267A9-60C8-4627-8358-E4877C4B8F9F}" type="presParOf" srcId="{9B520FB0-3267-47B6-A02F-18BBBA3327AB}" destId="{FABDCC70-E092-410E-B12E-D04D3C82CC5E}" srcOrd="0" destOrd="0" presId="urn:microsoft.com/office/officeart/2005/8/layout/hList6"/>
    <dgm:cxn modelId="{5E43A7F4-340A-402B-9CE6-DACB8A44A2C7}" type="presParOf" srcId="{9B520FB0-3267-47B6-A02F-18BBBA3327AB}" destId="{82EE7A5C-59F4-47E8-9828-78F27DB7AF85}" srcOrd="1" destOrd="0" presId="urn:microsoft.com/office/officeart/2005/8/layout/hList6"/>
    <dgm:cxn modelId="{8E731770-FDB7-414C-8670-9E95347BE487}" type="presParOf" srcId="{9B520FB0-3267-47B6-A02F-18BBBA3327AB}" destId="{AB6F82E9-A093-4F1F-B67D-73D2776D08D5}" srcOrd="2" destOrd="0" presId="urn:microsoft.com/office/officeart/2005/8/layout/hList6"/>
    <dgm:cxn modelId="{17D4B326-E4CC-429A-909F-535A7BE6A7CD}" type="presParOf" srcId="{9B520FB0-3267-47B6-A02F-18BBBA3327AB}" destId="{0CF5F891-0E14-4DA2-A78A-0F7FB05AD6D7}" srcOrd="3" destOrd="0" presId="urn:microsoft.com/office/officeart/2005/8/layout/hList6"/>
    <dgm:cxn modelId="{D86D0C97-8DF9-438C-9833-F78846BA7BD3}" type="presParOf" srcId="{9B520FB0-3267-47B6-A02F-18BBBA3327AB}" destId="{3675E28A-75FC-4406-B396-E4E132168B76}" srcOrd="4"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CE59AB7-454A-4D11-A768-8A58127E6D42}" type="doc">
      <dgm:prSet loTypeId="urn:microsoft.com/office/officeart/2005/8/layout/default" loCatId="list" qsTypeId="urn:microsoft.com/office/officeart/2005/8/quickstyle/simple3" qsCatId="simple" csTypeId="urn:microsoft.com/office/officeart/2005/8/colors/colorful1" csCatId="colorful" phldr="1"/>
      <dgm:spPr/>
      <dgm:t>
        <a:bodyPr/>
        <a:lstStyle/>
        <a:p>
          <a:endParaRPr lang="es-MX"/>
        </a:p>
      </dgm:t>
    </dgm:pt>
    <dgm:pt modelId="{263D09E9-8843-4267-92A1-6B784C4B833D}">
      <dgm:prSet phldrT="[Texto]" custT="1"/>
      <dgm:spPr/>
      <dgm:t>
        <a:bodyPr/>
        <a:lstStyle/>
        <a:p>
          <a:r>
            <a:rPr lang="es-MX" sz="2500" b="0" i="0" dirty="0"/>
            <a:t>Realizar labores de mantenimiento, preventivo y correctivo, de equipos electrónicos y de cómputo, así como brindar soporte técnico de equipos, sistemas, programas de software</a:t>
          </a:r>
          <a:endParaRPr lang="es-MX" sz="2500" dirty="0"/>
        </a:p>
      </dgm:t>
    </dgm:pt>
    <dgm:pt modelId="{670284B3-6157-470B-8480-CED59977F84B}" type="parTrans" cxnId="{F73422E3-4499-4C71-841D-F198AA64F360}">
      <dgm:prSet/>
      <dgm:spPr/>
      <dgm:t>
        <a:bodyPr/>
        <a:lstStyle/>
        <a:p>
          <a:endParaRPr lang="es-MX"/>
        </a:p>
      </dgm:t>
    </dgm:pt>
    <dgm:pt modelId="{38556076-8E49-4A32-AB91-F42D68AD02B2}" type="sibTrans" cxnId="{F73422E3-4499-4C71-841D-F198AA64F360}">
      <dgm:prSet/>
      <dgm:spPr/>
      <dgm:t>
        <a:bodyPr/>
        <a:lstStyle/>
        <a:p>
          <a:endParaRPr lang="es-MX"/>
        </a:p>
      </dgm:t>
    </dgm:pt>
    <dgm:pt modelId="{45935AE2-D1B6-4FBE-A330-7A987594E035}">
      <dgm:prSet phldrT="[Texto]" custT="1"/>
      <dgm:spPr/>
      <dgm:t>
        <a:bodyPr/>
        <a:lstStyle/>
        <a:p>
          <a:r>
            <a:rPr lang="es-MX" sz="2500" b="0" dirty="0"/>
            <a:t>Realizar copias de seguridad, resguardos o </a:t>
          </a:r>
          <a:r>
            <a:rPr lang="es-MX" sz="2500" b="0" dirty="0" err="1"/>
            <a:t>backups</a:t>
          </a:r>
          <a:r>
            <a:rPr lang="es-MX" sz="2500" b="0" dirty="0"/>
            <a:t>; almacenamiento en dos ubicaciones diferentes;</a:t>
          </a:r>
        </a:p>
      </dgm:t>
    </dgm:pt>
    <dgm:pt modelId="{06E83119-E2E2-437A-8A08-B4EF15696710}" type="parTrans" cxnId="{DEA99C26-6EFB-4250-800C-D3310B1024E7}">
      <dgm:prSet/>
      <dgm:spPr/>
      <dgm:t>
        <a:bodyPr/>
        <a:lstStyle/>
        <a:p>
          <a:endParaRPr lang="es-MX"/>
        </a:p>
      </dgm:t>
    </dgm:pt>
    <dgm:pt modelId="{1B2E0E8E-9B64-433A-9BB9-55D61DF0922A}" type="sibTrans" cxnId="{DEA99C26-6EFB-4250-800C-D3310B1024E7}">
      <dgm:prSet/>
      <dgm:spPr/>
      <dgm:t>
        <a:bodyPr/>
        <a:lstStyle/>
        <a:p>
          <a:endParaRPr lang="es-MX"/>
        </a:p>
      </dgm:t>
    </dgm:pt>
    <dgm:pt modelId="{E8D59662-862E-40F3-B1A5-7E440460916F}">
      <dgm:prSet phldrT="[Texto]" custT="1"/>
      <dgm:spPr/>
      <dgm:t>
        <a:bodyPr/>
        <a:lstStyle/>
        <a:p>
          <a:r>
            <a:rPr lang="es-MX" sz="2500" b="0" dirty="0"/>
            <a:t>Deshabilitar o cancelar dispositivos de conexión inalámbrica (</a:t>
          </a:r>
          <a:r>
            <a:rPr lang="es-MX" sz="2500" b="0" dirty="0" err="1"/>
            <a:t>Wi</a:t>
          </a:r>
          <a:r>
            <a:rPr lang="es-MX" sz="2500" b="0" dirty="0"/>
            <a:t>-Fi, Bluetooth, infrarrojo, etc.)</a:t>
          </a:r>
        </a:p>
      </dgm:t>
    </dgm:pt>
    <dgm:pt modelId="{A5B9B6AA-58D6-4FBE-9DDE-B84BD346A76C}" type="parTrans" cxnId="{ECBFDACD-7EF7-4A3B-AE88-C0D2DCD05C7E}">
      <dgm:prSet/>
      <dgm:spPr/>
      <dgm:t>
        <a:bodyPr/>
        <a:lstStyle/>
        <a:p>
          <a:endParaRPr lang="es-MX"/>
        </a:p>
      </dgm:t>
    </dgm:pt>
    <dgm:pt modelId="{F84F5EF4-8F2D-4F6B-819D-3FE0B2ED2642}" type="sibTrans" cxnId="{ECBFDACD-7EF7-4A3B-AE88-C0D2DCD05C7E}">
      <dgm:prSet/>
      <dgm:spPr/>
      <dgm:t>
        <a:bodyPr/>
        <a:lstStyle/>
        <a:p>
          <a:endParaRPr lang="es-MX"/>
        </a:p>
      </dgm:t>
    </dgm:pt>
    <dgm:pt modelId="{250CB284-0045-4BD5-AB3C-122C8BEC40B5}">
      <dgm:prSet custT="1"/>
      <dgm:spPr/>
      <dgm:t>
        <a:bodyPr/>
        <a:lstStyle/>
        <a:p>
          <a:r>
            <a:rPr lang="es-MX" sz="2500" dirty="0"/>
            <a:t>Segregación de funciones mediante perfiles de acceso, mecanismos de control de acceso, monitorización del uso de datos personales</a:t>
          </a:r>
        </a:p>
      </dgm:t>
    </dgm:pt>
    <dgm:pt modelId="{689D8908-74D2-4DE3-B196-6F050EF35568}" type="parTrans" cxnId="{47A6FB9B-D8E9-483F-8F1B-E0CC3DBCB1D9}">
      <dgm:prSet/>
      <dgm:spPr/>
      <dgm:t>
        <a:bodyPr/>
        <a:lstStyle/>
        <a:p>
          <a:endParaRPr lang="es-MX"/>
        </a:p>
      </dgm:t>
    </dgm:pt>
    <dgm:pt modelId="{7BC5CF3B-2B9C-440B-9053-2F5725A9A47D}" type="sibTrans" cxnId="{47A6FB9B-D8E9-483F-8F1B-E0CC3DBCB1D9}">
      <dgm:prSet/>
      <dgm:spPr/>
      <dgm:t>
        <a:bodyPr/>
        <a:lstStyle/>
        <a:p>
          <a:endParaRPr lang="es-MX"/>
        </a:p>
      </dgm:t>
    </dgm:pt>
    <dgm:pt modelId="{3EDAAA59-0BDB-4FB4-BCF5-72778D3D3478}" type="pres">
      <dgm:prSet presAssocID="{BCE59AB7-454A-4D11-A768-8A58127E6D42}" presName="diagram" presStyleCnt="0">
        <dgm:presLayoutVars>
          <dgm:dir/>
          <dgm:resizeHandles val="exact"/>
        </dgm:presLayoutVars>
      </dgm:prSet>
      <dgm:spPr/>
    </dgm:pt>
    <dgm:pt modelId="{4D82AA6D-BBB7-45DB-96BE-37A12B4E2A14}" type="pres">
      <dgm:prSet presAssocID="{250CB284-0045-4BD5-AB3C-122C8BEC40B5}" presName="node" presStyleLbl="node1" presStyleIdx="0" presStyleCnt="4" custScaleX="102806" custScaleY="33951" custLinFactY="10873" custLinFactNeighborX="-22796" custLinFactNeighborY="100000">
        <dgm:presLayoutVars>
          <dgm:bulletEnabled val="1"/>
        </dgm:presLayoutVars>
      </dgm:prSet>
      <dgm:spPr/>
    </dgm:pt>
    <dgm:pt modelId="{B7A833D2-2F8E-462F-86CD-B9B8F8A11FA2}" type="pres">
      <dgm:prSet presAssocID="{7BC5CF3B-2B9C-440B-9053-2F5725A9A47D}" presName="sibTrans" presStyleCnt="0"/>
      <dgm:spPr/>
    </dgm:pt>
    <dgm:pt modelId="{FB7E906D-C667-4F92-8A7E-50CA07CB0013}" type="pres">
      <dgm:prSet presAssocID="{263D09E9-8843-4267-92A1-6B784C4B833D}" presName="node" presStyleLbl="node1" presStyleIdx="1" presStyleCnt="4" custScaleX="67705" custScaleY="60655" custLinFactNeighborX="67470" custLinFactNeighborY="-40356">
        <dgm:presLayoutVars>
          <dgm:bulletEnabled val="1"/>
        </dgm:presLayoutVars>
      </dgm:prSet>
      <dgm:spPr/>
    </dgm:pt>
    <dgm:pt modelId="{A082114D-AF65-4C7F-8F3E-DF2A78664C56}" type="pres">
      <dgm:prSet presAssocID="{38556076-8E49-4A32-AB91-F42D68AD02B2}" presName="sibTrans" presStyleCnt="0"/>
      <dgm:spPr/>
    </dgm:pt>
    <dgm:pt modelId="{40ACE5A5-58EB-47E1-9502-96DB6BD73325}" type="pres">
      <dgm:prSet presAssocID="{45935AE2-D1B6-4FBE-A330-7A987594E035}" presName="node" presStyleLbl="node1" presStyleIdx="2" presStyleCnt="4" custScaleX="59161" custScaleY="46076" custLinFactNeighborX="-90163" custLinFactNeighborY="-935">
        <dgm:presLayoutVars>
          <dgm:bulletEnabled val="1"/>
        </dgm:presLayoutVars>
      </dgm:prSet>
      <dgm:spPr/>
    </dgm:pt>
    <dgm:pt modelId="{2F330BE0-181A-41A3-9182-8474BA268D38}" type="pres">
      <dgm:prSet presAssocID="{1B2E0E8E-9B64-433A-9BB9-55D61DF0922A}" presName="sibTrans" presStyleCnt="0"/>
      <dgm:spPr/>
    </dgm:pt>
    <dgm:pt modelId="{F952C548-13E0-4332-9E1D-C1698E18A690}" type="pres">
      <dgm:prSet presAssocID="{E8D59662-862E-40F3-B1A5-7E440460916F}" presName="node" presStyleLbl="node1" presStyleIdx="3" presStyleCnt="4" custScaleX="88529" custScaleY="19895" custLinFactNeighborX="36934" custLinFactNeighborY="-44786">
        <dgm:presLayoutVars>
          <dgm:bulletEnabled val="1"/>
        </dgm:presLayoutVars>
      </dgm:prSet>
      <dgm:spPr/>
    </dgm:pt>
  </dgm:ptLst>
  <dgm:cxnLst>
    <dgm:cxn modelId="{18483D18-63CD-413B-9F9B-057FFAABD25A}" type="presOf" srcId="{250CB284-0045-4BD5-AB3C-122C8BEC40B5}" destId="{4D82AA6D-BBB7-45DB-96BE-37A12B4E2A14}" srcOrd="0" destOrd="0" presId="urn:microsoft.com/office/officeart/2005/8/layout/default"/>
    <dgm:cxn modelId="{DEA99C26-6EFB-4250-800C-D3310B1024E7}" srcId="{BCE59AB7-454A-4D11-A768-8A58127E6D42}" destId="{45935AE2-D1B6-4FBE-A330-7A987594E035}" srcOrd="2" destOrd="0" parTransId="{06E83119-E2E2-437A-8A08-B4EF15696710}" sibTransId="{1B2E0E8E-9B64-433A-9BB9-55D61DF0922A}"/>
    <dgm:cxn modelId="{CC061A45-0509-40C8-BB60-0CE244A4CF8B}" type="presOf" srcId="{E8D59662-862E-40F3-B1A5-7E440460916F}" destId="{F952C548-13E0-4332-9E1D-C1698E18A690}" srcOrd="0" destOrd="0" presId="urn:microsoft.com/office/officeart/2005/8/layout/default"/>
    <dgm:cxn modelId="{8D2B856D-D1BF-4BE7-AEA6-148FE9B1074D}" type="presOf" srcId="{BCE59AB7-454A-4D11-A768-8A58127E6D42}" destId="{3EDAAA59-0BDB-4FB4-BCF5-72778D3D3478}" srcOrd="0" destOrd="0" presId="urn:microsoft.com/office/officeart/2005/8/layout/default"/>
    <dgm:cxn modelId="{4ACCFB4E-5825-4029-823E-9ABF62E84702}" type="presOf" srcId="{45935AE2-D1B6-4FBE-A330-7A987594E035}" destId="{40ACE5A5-58EB-47E1-9502-96DB6BD73325}" srcOrd="0" destOrd="0" presId="urn:microsoft.com/office/officeart/2005/8/layout/default"/>
    <dgm:cxn modelId="{624AA153-6A65-453D-8C23-0E7630522DF6}" type="presOf" srcId="{263D09E9-8843-4267-92A1-6B784C4B833D}" destId="{FB7E906D-C667-4F92-8A7E-50CA07CB0013}" srcOrd="0" destOrd="0" presId="urn:microsoft.com/office/officeart/2005/8/layout/default"/>
    <dgm:cxn modelId="{47A6FB9B-D8E9-483F-8F1B-E0CC3DBCB1D9}" srcId="{BCE59AB7-454A-4D11-A768-8A58127E6D42}" destId="{250CB284-0045-4BD5-AB3C-122C8BEC40B5}" srcOrd="0" destOrd="0" parTransId="{689D8908-74D2-4DE3-B196-6F050EF35568}" sibTransId="{7BC5CF3B-2B9C-440B-9053-2F5725A9A47D}"/>
    <dgm:cxn modelId="{ECBFDACD-7EF7-4A3B-AE88-C0D2DCD05C7E}" srcId="{BCE59AB7-454A-4D11-A768-8A58127E6D42}" destId="{E8D59662-862E-40F3-B1A5-7E440460916F}" srcOrd="3" destOrd="0" parTransId="{A5B9B6AA-58D6-4FBE-9DDE-B84BD346A76C}" sibTransId="{F84F5EF4-8F2D-4F6B-819D-3FE0B2ED2642}"/>
    <dgm:cxn modelId="{F73422E3-4499-4C71-841D-F198AA64F360}" srcId="{BCE59AB7-454A-4D11-A768-8A58127E6D42}" destId="{263D09E9-8843-4267-92A1-6B784C4B833D}" srcOrd="1" destOrd="0" parTransId="{670284B3-6157-470B-8480-CED59977F84B}" sibTransId="{38556076-8E49-4A32-AB91-F42D68AD02B2}"/>
    <dgm:cxn modelId="{239C9EFB-3761-4F41-878D-76C4748A1FE8}" type="presParOf" srcId="{3EDAAA59-0BDB-4FB4-BCF5-72778D3D3478}" destId="{4D82AA6D-BBB7-45DB-96BE-37A12B4E2A14}" srcOrd="0" destOrd="0" presId="urn:microsoft.com/office/officeart/2005/8/layout/default"/>
    <dgm:cxn modelId="{CB94290D-1ACB-4FFC-8909-8EF971C149CB}" type="presParOf" srcId="{3EDAAA59-0BDB-4FB4-BCF5-72778D3D3478}" destId="{B7A833D2-2F8E-462F-86CD-B9B8F8A11FA2}" srcOrd="1" destOrd="0" presId="urn:microsoft.com/office/officeart/2005/8/layout/default"/>
    <dgm:cxn modelId="{759B3FA1-E98C-45AE-8E93-3A2F834D1F12}" type="presParOf" srcId="{3EDAAA59-0BDB-4FB4-BCF5-72778D3D3478}" destId="{FB7E906D-C667-4F92-8A7E-50CA07CB0013}" srcOrd="2" destOrd="0" presId="urn:microsoft.com/office/officeart/2005/8/layout/default"/>
    <dgm:cxn modelId="{083430FB-8EA3-489B-B454-C79C6ACA62BB}" type="presParOf" srcId="{3EDAAA59-0BDB-4FB4-BCF5-72778D3D3478}" destId="{A082114D-AF65-4C7F-8F3E-DF2A78664C56}" srcOrd="3" destOrd="0" presId="urn:microsoft.com/office/officeart/2005/8/layout/default"/>
    <dgm:cxn modelId="{403B96E9-9ED7-4555-8FED-8F336CE2E5AA}" type="presParOf" srcId="{3EDAAA59-0BDB-4FB4-BCF5-72778D3D3478}" destId="{40ACE5A5-58EB-47E1-9502-96DB6BD73325}" srcOrd="4" destOrd="0" presId="urn:microsoft.com/office/officeart/2005/8/layout/default"/>
    <dgm:cxn modelId="{24604356-B7F3-41EA-BE3C-73466EE37309}" type="presParOf" srcId="{3EDAAA59-0BDB-4FB4-BCF5-72778D3D3478}" destId="{2F330BE0-181A-41A3-9182-8474BA268D38}" srcOrd="5" destOrd="0" presId="urn:microsoft.com/office/officeart/2005/8/layout/default"/>
    <dgm:cxn modelId="{15B34B4B-B05C-46D9-B956-EA9469886961}" type="presParOf" srcId="{3EDAAA59-0BDB-4FB4-BCF5-72778D3D3478}" destId="{F952C548-13E0-4332-9E1D-C1698E18A690}"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B65A784-F9CF-4D70-9E2D-9B075B6201B6}" type="doc">
      <dgm:prSet loTypeId="urn:microsoft.com/office/officeart/2005/8/layout/radial1" loCatId="relationship" qsTypeId="urn:microsoft.com/office/officeart/2005/8/quickstyle/simple1" qsCatId="simple" csTypeId="urn:microsoft.com/office/officeart/2005/8/colors/colorful1" csCatId="colorful" phldr="1"/>
      <dgm:spPr/>
      <dgm:t>
        <a:bodyPr/>
        <a:lstStyle/>
        <a:p>
          <a:endParaRPr lang="es-MX"/>
        </a:p>
      </dgm:t>
    </dgm:pt>
    <dgm:pt modelId="{2EF6EA7B-FB0F-4D97-A7B0-AABCA1F68D3E}">
      <dgm:prSet phldrT="[Texto]"/>
      <dgm:spPr/>
      <dgm:t>
        <a:bodyPr/>
        <a:lstStyle/>
        <a:p>
          <a:r>
            <a:rPr lang="es-MX" b="1" dirty="0">
              <a:solidFill>
                <a:srgbClr val="000000"/>
              </a:solidFill>
              <a:latin typeface="Metropolis"/>
            </a:rPr>
            <a:t>LAS MEDIDAS DE SEGURIDAD ADOPTADAS DEBERÁN CONSIDERAR</a:t>
          </a:r>
          <a:endParaRPr lang="es-MX" dirty="0"/>
        </a:p>
      </dgm:t>
    </dgm:pt>
    <dgm:pt modelId="{47EE56CD-9E45-4304-84AB-2E3CAF3D5F58}" type="parTrans" cxnId="{9B9B4EFC-3584-40DC-9A42-BB7A191CC089}">
      <dgm:prSet/>
      <dgm:spPr/>
      <dgm:t>
        <a:bodyPr/>
        <a:lstStyle/>
        <a:p>
          <a:endParaRPr lang="es-MX"/>
        </a:p>
      </dgm:t>
    </dgm:pt>
    <dgm:pt modelId="{D3CF5E7B-B058-48A3-AD91-CE135AAC8BAF}" type="sibTrans" cxnId="{9B9B4EFC-3584-40DC-9A42-BB7A191CC089}">
      <dgm:prSet/>
      <dgm:spPr/>
      <dgm:t>
        <a:bodyPr/>
        <a:lstStyle/>
        <a:p>
          <a:endParaRPr lang="es-MX"/>
        </a:p>
      </dgm:t>
    </dgm:pt>
    <dgm:pt modelId="{CC08144C-4F1F-4ECC-9783-A0E317DD1549}">
      <dgm:prSet phldrT="[Texto]" custT="1"/>
      <dgm:spPr>
        <a:solidFill>
          <a:schemeClr val="accent5">
            <a:lumMod val="75000"/>
          </a:schemeClr>
        </a:solidFill>
      </dgm:spPr>
      <dgm:t>
        <a:bodyPr/>
        <a:lstStyle/>
        <a:p>
          <a:r>
            <a:rPr lang="es-MX" sz="2500" b="0" dirty="0">
              <a:solidFill>
                <a:schemeClr val="tx1"/>
              </a:solidFill>
            </a:rPr>
            <a:t>Desarrollo tecnológico</a:t>
          </a:r>
        </a:p>
      </dgm:t>
    </dgm:pt>
    <dgm:pt modelId="{424B4CF4-9A1B-49F9-8C81-1F7BF0FBF27A}" type="parTrans" cxnId="{BCD0F6E0-6131-4056-AD3C-3787515814B9}">
      <dgm:prSet/>
      <dgm:spPr/>
      <dgm:t>
        <a:bodyPr/>
        <a:lstStyle/>
        <a:p>
          <a:endParaRPr lang="es-MX"/>
        </a:p>
      </dgm:t>
    </dgm:pt>
    <dgm:pt modelId="{B99465CD-FE29-4AC0-A923-2E833C9ABED7}" type="sibTrans" cxnId="{BCD0F6E0-6131-4056-AD3C-3787515814B9}">
      <dgm:prSet/>
      <dgm:spPr/>
      <dgm:t>
        <a:bodyPr/>
        <a:lstStyle/>
        <a:p>
          <a:endParaRPr lang="es-MX"/>
        </a:p>
      </dgm:t>
    </dgm:pt>
    <dgm:pt modelId="{8BF0CA97-B5A3-4E33-91CF-99FCABED6EE9}">
      <dgm:prSet phldrT="[Texto]" custT="1"/>
      <dgm:spPr/>
      <dgm:t>
        <a:bodyPr/>
        <a:lstStyle/>
        <a:p>
          <a:r>
            <a:rPr lang="es-MX" sz="2500" b="0" i="0" dirty="0">
              <a:solidFill>
                <a:schemeClr val="tx1"/>
              </a:solidFill>
            </a:rPr>
            <a:t>Las posibles consecuencias de una vulneración para los Titulares</a:t>
          </a:r>
          <a:endParaRPr lang="es-MX" sz="2500" dirty="0">
            <a:solidFill>
              <a:schemeClr val="tx1"/>
            </a:solidFill>
          </a:endParaRPr>
        </a:p>
      </dgm:t>
    </dgm:pt>
    <dgm:pt modelId="{720A09EE-4256-401D-8495-89F2E15DD71F}" type="parTrans" cxnId="{15A5F247-51E5-4F22-99A7-F8E16A492CDC}">
      <dgm:prSet/>
      <dgm:spPr/>
      <dgm:t>
        <a:bodyPr/>
        <a:lstStyle/>
        <a:p>
          <a:endParaRPr lang="es-MX"/>
        </a:p>
      </dgm:t>
    </dgm:pt>
    <dgm:pt modelId="{DE571629-933B-4F02-894D-9BD0D0A3EBD7}" type="sibTrans" cxnId="{15A5F247-51E5-4F22-99A7-F8E16A492CDC}">
      <dgm:prSet/>
      <dgm:spPr/>
      <dgm:t>
        <a:bodyPr/>
        <a:lstStyle/>
        <a:p>
          <a:endParaRPr lang="es-MX"/>
        </a:p>
      </dgm:t>
    </dgm:pt>
    <dgm:pt modelId="{6DD8F77F-2736-4CE2-847F-778F0E8051AC}">
      <dgm:prSet phldrT="[Texto]" custT="1"/>
      <dgm:spPr/>
      <dgm:t>
        <a:bodyPr/>
        <a:lstStyle/>
        <a:p>
          <a:r>
            <a:rPr lang="es-MX" sz="2500" b="0" i="0" dirty="0">
              <a:solidFill>
                <a:schemeClr val="tx1"/>
              </a:solidFill>
            </a:rPr>
            <a:t>El riesgo por el valor potencial cuantitativo o cualitativo que pudieran tener los DP tratados para una tercera persona no autorizada para su posesión</a:t>
          </a:r>
          <a:endParaRPr lang="es-MX" sz="2500" dirty="0">
            <a:solidFill>
              <a:schemeClr val="tx1"/>
            </a:solidFill>
          </a:endParaRPr>
        </a:p>
      </dgm:t>
    </dgm:pt>
    <dgm:pt modelId="{B45AC990-1380-4561-AF26-8B8FCC3DED19}" type="parTrans" cxnId="{D9E02E4E-B8FB-4F95-9C18-8DDDE71F1B8E}">
      <dgm:prSet/>
      <dgm:spPr/>
      <dgm:t>
        <a:bodyPr/>
        <a:lstStyle/>
        <a:p>
          <a:endParaRPr lang="es-MX"/>
        </a:p>
      </dgm:t>
    </dgm:pt>
    <dgm:pt modelId="{57A226D8-B413-4F9B-B588-9A4B1C1968A4}" type="sibTrans" cxnId="{D9E02E4E-B8FB-4F95-9C18-8DDDE71F1B8E}">
      <dgm:prSet/>
      <dgm:spPr/>
      <dgm:t>
        <a:bodyPr/>
        <a:lstStyle/>
        <a:p>
          <a:endParaRPr lang="es-MX"/>
        </a:p>
      </dgm:t>
    </dgm:pt>
    <dgm:pt modelId="{DC522991-68D1-4265-B2F1-958839B5561A}">
      <dgm:prSet phldrT="[Texto]" custT="1"/>
      <dgm:spPr/>
      <dgm:t>
        <a:bodyPr/>
        <a:lstStyle/>
        <a:p>
          <a:r>
            <a:rPr lang="es-MX" sz="2500" b="0" i="0" dirty="0">
              <a:solidFill>
                <a:schemeClr val="tx1"/>
              </a:solidFill>
            </a:rPr>
            <a:t>Sensibilidad de los DP</a:t>
          </a:r>
          <a:endParaRPr lang="es-MX" sz="2500" dirty="0">
            <a:solidFill>
              <a:schemeClr val="tx1"/>
            </a:solidFill>
          </a:endParaRPr>
        </a:p>
      </dgm:t>
    </dgm:pt>
    <dgm:pt modelId="{6FAF97F6-3B5E-463C-A49F-666D83319DA1}" type="parTrans" cxnId="{20C305B4-61D7-4F15-9295-4E01D14D3B40}">
      <dgm:prSet/>
      <dgm:spPr/>
      <dgm:t>
        <a:bodyPr/>
        <a:lstStyle/>
        <a:p>
          <a:endParaRPr lang="es-MX"/>
        </a:p>
      </dgm:t>
    </dgm:pt>
    <dgm:pt modelId="{0781487F-4D8E-417F-928C-8DC41EC67743}" type="sibTrans" cxnId="{20C305B4-61D7-4F15-9295-4E01D14D3B40}">
      <dgm:prSet/>
      <dgm:spPr/>
      <dgm:t>
        <a:bodyPr/>
        <a:lstStyle/>
        <a:p>
          <a:endParaRPr lang="es-MX"/>
        </a:p>
      </dgm:t>
    </dgm:pt>
    <dgm:pt modelId="{DD6F595B-5914-4334-9657-898D392FEAEE}">
      <dgm:prSet/>
      <dgm:spPr/>
    </dgm:pt>
    <dgm:pt modelId="{95107FFE-FB28-4934-B999-FE90D73E2F32}" type="parTrans" cxnId="{AD4FCD57-F1CD-4871-BA50-408A6BB56A4F}">
      <dgm:prSet/>
      <dgm:spPr/>
      <dgm:t>
        <a:bodyPr/>
        <a:lstStyle/>
        <a:p>
          <a:endParaRPr lang="es-MX"/>
        </a:p>
      </dgm:t>
    </dgm:pt>
    <dgm:pt modelId="{BF85AA5C-98E9-4CE8-994E-7A714899E051}" type="sibTrans" cxnId="{AD4FCD57-F1CD-4871-BA50-408A6BB56A4F}">
      <dgm:prSet/>
      <dgm:spPr/>
      <dgm:t>
        <a:bodyPr/>
        <a:lstStyle/>
        <a:p>
          <a:endParaRPr lang="es-MX"/>
        </a:p>
      </dgm:t>
    </dgm:pt>
    <dgm:pt modelId="{6FF66D3B-3898-4D7E-9B75-787D4EA523F4}">
      <dgm:prSet/>
      <dgm:spPr/>
      <dgm:t>
        <a:bodyPr/>
        <a:lstStyle/>
        <a:p>
          <a:endParaRPr lang="es-MX"/>
        </a:p>
      </dgm:t>
    </dgm:pt>
    <dgm:pt modelId="{AE6EEA4F-9AAE-4D4F-B79F-7EDC6AFE4F2A}" type="parTrans" cxnId="{2A7F147A-5870-463A-ADB0-5DE0D813E2F8}">
      <dgm:prSet/>
      <dgm:spPr/>
      <dgm:t>
        <a:bodyPr/>
        <a:lstStyle/>
        <a:p>
          <a:endParaRPr lang="es-MX"/>
        </a:p>
      </dgm:t>
    </dgm:pt>
    <dgm:pt modelId="{9F62DDAE-6761-4426-A22A-0B463CE1485D}" type="sibTrans" cxnId="{2A7F147A-5870-463A-ADB0-5DE0D813E2F8}">
      <dgm:prSet/>
      <dgm:spPr/>
      <dgm:t>
        <a:bodyPr/>
        <a:lstStyle/>
        <a:p>
          <a:endParaRPr lang="es-MX"/>
        </a:p>
      </dgm:t>
    </dgm:pt>
    <dgm:pt modelId="{E3EAA662-FF47-48F3-AC0E-A51ECEF0C45E}">
      <dgm:prSet/>
      <dgm:spPr/>
      <dgm:t>
        <a:bodyPr/>
        <a:lstStyle/>
        <a:p>
          <a:endParaRPr lang="es-MX"/>
        </a:p>
      </dgm:t>
    </dgm:pt>
    <dgm:pt modelId="{F003A908-369F-4016-844C-65B1EBB4F306}" type="parTrans" cxnId="{9F1DB03A-71B7-459C-BA88-7880621E61D9}">
      <dgm:prSet/>
      <dgm:spPr/>
      <dgm:t>
        <a:bodyPr/>
        <a:lstStyle/>
        <a:p>
          <a:endParaRPr lang="es-MX"/>
        </a:p>
      </dgm:t>
    </dgm:pt>
    <dgm:pt modelId="{04EC14E0-4A20-4CDF-AB6F-B8A21A65A75B}" type="sibTrans" cxnId="{9F1DB03A-71B7-459C-BA88-7880621E61D9}">
      <dgm:prSet/>
      <dgm:spPr/>
      <dgm:t>
        <a:bodyPr/>
        <a:lstStyle/>
        <a:p>
          <a:endParaRPr lang="es-MX"/>
        </a:p>
      </dgm:t>
    </dgm:pt>
    <dgm:pt modelId="{CB744B0A-9FD8-4A07-B2AD-25858C090395}">
      <dgm:prSet custT="1"/>
      <dgm:spPr/>
      <dgm:t>
        <a:bodyPr/>
        <a:lstStyle/>
        <a:p>
          <a:r>
            <a:rPr lang="es-MX" sz="2500" b="0" i="0" dirty="0">
              <a:solidFill>
                <a:schemeClr val="tx1"/>
              </a:solidFill>
            </a:rPr>
            <a:t>Las Transferencias de Datos Personales que se realicen</a:t>
          </a:r>
          <a:endParaRPr lang="es-MX" sz="2500" dirty="0">
            <a:solidFill>
              <a:schemeClr val="tx1"/>
            </a:solidFill>
          </a:endParaRPr>
        </a:p>
      </dgm:t>
    </dgm:pt>
    <dgm:pt modelId="{9EAB7388-2AE0-42AB-8F1E-DF8CEA4C8A41}" type="parTrans" cxnId="{36223582-2478-4F08-81B1-36432E1A7F68}">
      <dgm:prSet/>
      <dgm:spPr/>
      <dgm:t>
        <a:bodyPr/>
        <a:lstStyle/>
        <a:p>
          <a:endParaRPr lang="es-MX"/>
        </a:p>
      </dgm:t>
    </dgm:pt>
    <dgm:pt modelId="{98EF6AA0-9CD0-4040-934E-F52AABA4DEAA}" type="sibTrans" cxnId="{36223582-2478-4F08-81B1-36432E1A7F68}">
      <dgm:prSet/>
      <dgm:spPr/>
      <dgm:t>
        <a:bodyPr/>
        <a:lstStyle/>
        <a:p>
          <a:endParaRPr lang="es-MX"/>
        </a:p>
      </dgm:t>
    </dgm:pt>
    <dgm:pt modelId="{996364A9-2A73-4D71-9BF3-48FFFE4F0689}">
      <dgm:prSet/>
      <dgm:spPr/>
      <dgm:t>
        <a:bodyPr/>
        <a:lstStyle/>
        <a:p>
          <a:endParaRPr lang="es-MX"/>
        </a:p>
      </dgm:t>
    </dgm:pt>
    <dgm:pt modelId="{21DB8191-BB04-44F6-BF08-8C380977AA7B}" type="parTrans" cxnId="{F992BBAA-BF19-46C4-8B29-995B368F0473}">
      <dgm:prSet/>
      <dgm:spPr/>
      <dgm:t>
        <a:bodyPr/>
        <a:lstStyle/>
        <a:p>
          <a:endParaRPr lang="es-MX"/>
        </a:p>
      </dgm:t>
    </dgm:pt>
    <dgm:pt modelId="{9FF161D8-362A-4188-AAFF-C52E3CE05F51}" type="sibTrans" cxnId="{F992BBAA-BF19-46C4-8B29-995B368F0473}">
      <dgm:prSet/>
      <dgm:spPr/>
      <dgm:t>
        <a:bodyPr/>
        <a:lstStyle/>
        <a:p>
          <a:endParaRPr lang="es-MX"/>
        </a:p>
      </dgm:t>
    </dgm:pt>
    <dgm:pt modelId="{866CF546-0661-4442-B9F2-AF3AA46A1443}">
      <dgm:prSet custT="1"/>
      <dgm:spPr/>
      <dgm:t>
        <a:bodyPr/>
        <a:lstStyle/>
        <a:p>
          <a:r>
            <a:rPr lang="es-MX" sz="2500" b="0" i="0" dirty="0">
              <a:solidFill>
                <a:schemeClr val="tx1"/>
              </a:solidFill>
            </a:rPr>
            <a:t>El número de Titulares</a:t>
          </a:r>
          <a:endParaRPr lang="es-MX" sz="2500" dirty="0">
            <a:solidFill>
              <a:schemeClr val="tx1"/>
            </a:solidFill>
          </a:endParaRPr>
        </a:p>
      </dgm:t>
    </dgm:pt>
    <dgm:pt modelId="{DDCED4DD-3285-467B-B79D-E4F3C6912001}" type="parTrans" cxnId="{F40C47BF-0A6F-4CBE-9323-1B1CFA6B07B0}">
      <dgm:prSet/>
      <dgm:spPr/>
      <dgm:t>
        <a:bodyPr/>
        <a:lstStyle/>
        <a:p>
          <a:endParaRPr lang="es-MX"/>
        </a:p>
      </dgm:t>
    </dgm:pt>
    <dgm:pt modelId="{54139C33-7B02-4825-A9E6-DA40089B9E16}" type="sibTrans" cxnId="{F40C47BF-0A6F-4CBE-9323-1B1CFA6B07B0}">
      <dgm:prSet/>
      <dgm:spPr/>
      <dgm:t>
        <a:bodyPr/>
        <a:lstStyle/>
        <a:p>
          <a:endParaRPr lang="es-MX"/>
        </a:p>
      </dgm:t>
    </dgm:pt>
    <dgm:pt modelId="{C08F52F0-50E0-4568-8B52-CA82AA42092F}">
      <dgm:prSet/>
      <dgm:spPr/>
      <dgm:t>
        <a:bodyPr/>
        <a:lstStyle/>
        <a:p>
          <a:endParaRPr lang="es-MX" dirty="0"/>
        </a:p>
      </dgm:t>
    </dgm:pt>
    <dgm:pt modelId="{40414B2F-FD76-401F-80CA-2FBDC19DD96F}" type="parTrans" cxnId="{C0C20656-5CD9-45CA-9720-4127B84EA602}">
      <dgm:prSet/>
      <dgm:spPr/>
      <dgm:t>
        <a:bodyPr/>
        <a:lstStyle/>
        <a:p>
          <a:endParaRPr lang="es-MX"/>
        </a:p>
      </dgm:t>
    </dgm:pt>
    <dgm:pt modelId="{348B95F4-1BA4-4824-8112-DBB1AEB88D55}" type="sibTrans" cxnId="{C0C20656-5CD9-45CA-9720-4127B84EA602}">
      <dgm:prSet/>
      <dgm:spPr/>
      <dgm:t>
        <a:bodyPr/>
        <a:lstStyle/>
        <a:p>
          <a:endParaRPr lang="es-MX"/>
        </a:p>
      </dgm:t>
    </dgm:pt>
    <dgm:pt modelId="{89347D92-6AAB-42F4-BBBF-AD7D4958062E}" type="pres">
      <dgm:prSet presAssocID="{EB65A784-F9CF-4D70-9E2D-9B075B6201B6}" presName="cycle" presStyleCnt="0">
        <dgm:presLayoutVars>
          <dgm:chMax val="1"/>
          <dgm:dir/>
          <dgm:animLvl val="ctr"/>
          <dgm:resizeHandles val="exact"/>
        </dgm:presLayoutVars>
      </dgm:prSet>
      <dgm:spPr/>
    </dgm:pt>
    <dgm:pt modelId="{9CE93CA7-3EA0-41CD-B3DE-A80CAF608DDE}" type="pres">
      <dgm:prSet presAssocID="{2EF6EA7B-FB0F-4D97-A7B0-AABCA1F68D3E}" presName="centerShape" presStyleLbl="node0" presStyleIdx="0" presStyleCnt="1" custScaleX="335499" custScaleY="116436" custLinFactNeighborX="-77052" custLinFactNeighborY="53090"/>
      <dgm:spPr/>
    </dgm:pt>
    <dgm:pt modelId="{BF467AE9-04B8-4C40-B187-A4B17C7D10E9}" type="pres">
      <dgm:prSet presAssocID="{424B4CF4-9A1B-49F9-8C81-1F7BF0FBF27A}" presName="Name9" presStyleLbl="parChTrans1D2" presStyleIdx="0" presStyleCnt="6"/>
      <dgm:spPr/>
    </dgm:pt>
    <dgm:pt modelId="{A16567C6-75BD-4DA3-BD5F-256E9FF0B0DB}" type="pres">
      <dgm:prSet presAssocID="{424B4CF4-9A1B-49F9-8C81-1F7BF0FBF27A}" presName="connTx" presStyleLbl="parChTrans1D2" presStyleIdx="0" presStyleCnt="6"/>
      <dgm:spPr/>
    </dgm:pt>
    <dgm:pt modelId="{523A8953-6828-416C-9FD6-6DCE0C94B262}" type="pres">
      <dgm:prSet presAssocID="{CC08144C-4F1F-4ECC-9783-A0E317DD1549}" presName="node" presStyleLbl="node1" presStyleIdx="0" presStyleCnt="6" custScaleY="51637" custRadScaleRad="77623" custRadScaleInc="-242411">
        <dgm:presLayoutVars>
          <dgm:bulletEnabled val="1"/>
        </dgm:presLayoutVars>
      </dgm:prSet>
      <dgm:spPr/>
    </dgm:pt>
    <dgm:pt modelId="{D8F53653-1BEE-4817-88C3-D78643455320}" type="pres">
      <dgm:prSet presAssocID="{720A09EE-4256-401D-8495-89F2E15DD71F}" presName="Name9" presStyleLbl="parChTrans1D2" presStyleIdx="1" presStyleCnt="6"/>
      <dgm:spPr/>
    </dgm:pt>
    <dgm:pt modelId="{6ABC0E7B-32DB-4130-BCDF-A4FEDC8CF042}" type="pres">
      <dgm:prSet presAssocID="{720A09EE-4256-401D-8495-89F2E15DD71F}" presName="connTx" presStyleLbl="parChTrans1D2" presStyleIdx="1" presStyleCnt="6"/>
      <dgm:spPr/>
    </dgm:pt>
    <dgm:pt modelId="{A4F4C68F-75D7-495D-AD21-3B762E816800}" type="pres">
      <dgm:prSet presAssocID="{8BF0CA97-B5A3-4E33-91CF-99FCABED6EE9}" presName="node" presStyleLbl="node1" presStyleIdx="1" presStyleCnt="6" custScaleX="298653" custScaleY="60091" custRadScaleRad="125060" custRadScaleInc="-86317">
        <dgm:presLayoutVars>
          <dgm:bulletEnabled val="1"/>
        </dgm:presLayoutVars>
      </dgm:prSet>
      <dgm:spPr/>
    </dgm:pt>
    <dgm:pt modelId="{17B75FA4-A3EB-4AA9-913F-6ABF6D1945B9}" type="pres">
      <dgm:prSet presAssocID="{9EAB7388-2AE0-42AB-8F1E-DF8CEA4C8A41}" presName="Name9" presStyleLbl="parChTrans1D2" presStyleIdx="2" presStyleCnt="6"/>
      <dgm:spPr/>
    </dgm:pt>
    <dgm:pt modelId="{4A0E106E-D13D-45FF-9C53-D41C3BACEE88}" type="pres">
      <dgm:prSet presAssocID="{9EAB7388-2AE0-42AB-8F1E-DF8CEA4C8A41}" presName="connTx" presStyleLbl="parChTrans1D2" presStyleIdx="2" presStyleCnt="6"/>
      <dgm:spPr/>
    </dgm:pt>
    <dgm:pt modelId="{89831C94-AE21-4576-955C-26D1D13DCEE5}" type="pres">
      <dgm:prSet presAssocID="{CB744B0A-9FD8-4A07-B2AD-25858C090395}" presName="node" presStyleLbl="node1" presStyleIdx="2" presStyleCnt="6" custScaleX="123702" custRadScaleRad="92315" custRadScaleInc="-159562">
        <dgm:presLayoutVars>
          <dgm:bulletEnabled val="1"/>
        </dgm:presLayoutVars>
      </dgm:prSet>
      <dgm:spPr/>
    </dgm:pt>
    <dgm:pt modelId="{B0A336FD-86CA-4A18-9067-28664192CE46}" type="pres">
      <dgm:prSet presAssocID="{DDCED4DD-3285-467B-B79D-E4F3C6912001}" presName="Name9" presStyleLbl="parChTrans1D2" presStyleIdx="3" presStyleCnt="6"/>
      <dgm:spPr/>
    </dgm:pt>
    <dgm:pt modelId="{03773DDE-3E5E-4AC6-9F7B-99F1CADDA741}" type="pres">
      <dgm:prSet presAssocID="{DDCED4DD-3285-467B-B79D-E4F3C6912001}" presName="connTx" presStyleLbl="parChTrans1D2" presStyleIdx="3" presStyleCnt="6"/>
      <dgm:spPr/>
    </dgm:pt>
    <dgm:pt modelId="{83FAB0C5-E8BF-4FB5-B61E-4E545E723783}" type="pres">
      <dgm:prSet presAssocID="{866CF546-0661-4442-B9F2-AF3AA46A1443}" presName="node" presStyleLbl="node1" presStyleIdx="3" presStyleCnt="6" custScaleX="92189" custRadScaleRad="232540" custRadScaleInc="-312324">
        <dgm:presLayoutVars>
          <dgm:bulletEnabled val="1"/>
        </dgm:presLayoutVars>
      </dgm:prSet>
      <dgm:spPr/>
    </dgm:pt>
    <dgm:pt modelId="{41DB33CE-CEB7-47B0-B9AD-C8A3373AF95C}" type="pres">
      <dgm:prSet presAssocID="{B45AC990-1380-4561-AF26-8B8FCC3DED19}" presName="Name9" presStyleLbl="parChTrans1D2" presStyleIdx="4" presStyleCnt="6"/>
      <dgm:spPr/>
    </dgm:pt>
    <dgm:pt modelId="{01C726F3-6C01-4AD7-AFEB-07B7D1F84632}" type="pres">
      <dgm:prSet presAssocID="{B45AC990-1380-4561-AF26-8B8FCC3DED19}" presName="connTx" presStyleLbl="parChTrans1D2" presStyleIdx="4" presStyleCnt="6"/>
      <dgm:spPr/>
    </dgm:pt>
    <dgm:pt modelId="{0B6BD677-A63F-4E06-9007-5D7307EB42B9}" type="pres">
      <dgm:prSet presAssocID="{6DD8F77F-2736-4CE2-847F-778F0E8051AC}" presName="node" presStyleLbl="node1" presStyleIdx="4" presStyleCnt="6" custScaleX="208577" custScaleY="126498" custRadScaleRad="219262" custRadScaleInc="170613">
        <dgm:presLayoutVars>
          <dgm:bulletEnabled val="1"/>
        </dgm:presLayoutVars>
      </dgm:prSet>
      <dgm:spPr/>
    </dgm:pt>
    <dgm:pt modelId="{E1C61D47-1E96-40FC-8D78-D9A8BBB10BF7}" type="pres">
      <dgm:prSet presAssocID="{6FAF97F6-3B5E-463C-A49F-666D83319DA1}" presName="Name9" presStyleLbl="parChTrans1D2" presStyleIdx="5" presStyleCnt="6"/>
      <dgm:spPr/>
    </dgm:pt>
    <dgm:pt modelId="{3E300ACF-2799-4EFC-A8CB-D8E4859303BB}" type="pres">
      <dgm:prSet presAssocID="{6FAF97F6-3B5E-463C-A49F-666D83319DA1}" presName="connTx" presStyleLbl="parChTrans1D2" presStyleIdx="5" presStyleCnt="6"/>
      <dgm:spPr/>
    </dgm:pt>
    <dgm:pt modelId="{7A7E5FD5-9CA8-4286-9176-45DD6EBB0EE2}" type="pres">
      <dgm:prSet presAssocID="{DC522991-68D1-4265-B2F1-958839B5561A}" presName="node" presStyleLbl="node1" presStyleIdx="5" presStyleCnt="6" custScaleY="57955" custRadScaleRad="224740" custRadScaleInc="-117553">
        <dgm:presLayoutVars>
          <dgm:bulletEnabled val="1"/>
        </dgm:presLayoutVars>
      </dgm:prSet>
      <dgm:spPr/>
    </dgm:pt>
  </dgm:ptLst>
  <dgm:cxnLst>
    <dgm:cxn modelId="{F2F6EF0B-153F-44DE-88BD-D415EC49FC04}" type="presOf" srcId="{424B4CF4-9A1B-49F9-8C81-1F7BF0FBF27A}" destId="{BF467AE9-04B8-4C40-B187-A4B17C7D10E9}" srcOrd="0" destOrd="0" presId="urn:microsoft.com/office/officeart/2005/8/layout/radial1"/>
    <dgm:cxn modelId="{9F1DB03A-71B7-459C-BA88-7880621E61D9}" srcId="{EB65A784-F9CF-4D70-9E2D-9B075B6201B6}" destId="{E3EAA662-FF47-48F3-AC0E-A51ECEF0C45E}" srcOrd="4" destOrd="0" parTransId="{F003A908-369F-4016-844C-65B1EBB4F306}" sibTransId="{04EC14E0-4A20-4CDF-AB6F-B8A21A65A75B}"/>
    <dgm:cxn modelId="{C1FE1A5B-B457-44A0-AD20-CD6DE021E495}" type="presOf" srcId="{8BF0CA97-B5A3-4E33-91CF-99FCABED6EE9}" destId="{A4F4C68F-75D7-495D-AD21-3B762E816800}" srcOrd="0" destOrd="0" presId="urn:microsoft.com/office/officeart/2005/8/layout/radial1"/>
    <dgm:cxn modelId="{32839B61-6673-405C-9072-4FC6348A048A}" type="presOf" srcId="{DDCED4DD-3285-467B-B79D-E4F3C6912001}" destId="{B0A336FD-86CA-4A18-9067-28664192CE46}" srcOrd="0" destOrd="0" presId="urn:microsoft.com/office/officeart/2005/8/layout/radial1"/>
    <dgm:cxn modelId="{C6BCA462-64D1-498E-A509-2582C80FB1A8}" type="presOf" srcId="{6FAF97F6-3B5E-463C-A49F-666D83319DA1}" destId="{3E300ACF-2799-4EFC-A8CB-D8E4859303BB}" srcOrd="1" destOrd="0" presId="urn:microsoft.com/office/officeart/2005/8/layout/radial1"/>
    <dgm:cxn modelId="{15A5F247-51E5-4F22-99A7-F8E16A492CDC}" srcId="{2EF6EA7B-FB0F-4D97-A7B0-AABCA1F68D3E}" destId="{8BF0CA97-B5A3-4E33-91CF-99FCABED6EE9}" srcOrd="1" destOrd="0" parTransId="{720A09EE-4256-401D-8495-89F2E15DD71F}" sibTransId="{DE571629-933B-4F02-894D-9BD0D0A3EBD7}"/>
    <dgm:cxn modelId="{D9E02E4E-B8FB-4F95-9C18-8DDDE71F1B8E}" srcId="{2EF6EA7B-FB0F-4D97-A7B0-AABCA1F68D3E}" destId="{6DD8F77F-2736-4CE2-847F-778F0E8051AC}" srcOrd="4" destOrd="0" parTransId="{B45AC990-1380-4561-AF26-8B8FCC3DED19}" sibTransId="{57A226D8-B413-4F9B-B588-9A4B1C1968A4}"/>
    <dgm:cxn modelId="{7016F555-6CEC-4AEF-AB53-0F44931D6183}" type="presOf" srcId="{424B4CF4-9A1B-49F9-8C81-1F7BF0FBF27A}" destId="{A16567C6-75BD-4DA3-BD5F-256E9FF0B0DB}" srcOrd="1" destOrd="0" presId="urn:microsoft.com/office/officeart/2005/8/layout/radial1"/>
    <dgm:cxn modelId="{C0C20656-5CD9-45CA-9720-4127B84EA602}" srcId="{EB65A784-F9CF-4D70-9E2D-9B075B6201B6}" destId="{C08F52F0-50E0-4568-8B52-CA82AA42092F}" srcOrd="2" destOrd="0" parTransId="{40414B2F-FD76-401F-80CA-2FBDC19DD96F}" sibTransId="{348B95F4-1BA4-4824-8112-DBB1AEB88D55}"/>
    <dgm:cxn modelId="{AD4FCD57-F1CD-4871-BA50-408A6BB56A4F}" srcId="{EB65A784-F9CF-4D70-9E2D-9B075B6201B6}" destId="{DD6F595B-5914-4334-9657-898D392FEAEE}" srcOrd="1" destOrd="0" parTransId="{95107FFE-FB28-4934-B999-FE90D73E2F32}" sibTransId="{BF85AA5C-98E9-4CE8-994E-7A714899E051}"/>
    <dgm:cxn modelId="{2A7F147A-5870-463A-ADB0-5DE0D813E2F8}" srcId="{EB65A784-F9CF-4D70-9E2D-9B075B6201B6}" destId="{6FF66D3B-3898-4D7E-9B75-787D4EA523F4}" srcOrd="3" destOrd="0" parTransId="{AE6EEA4F-9AAE-4D4F-B79F-7EDC6AFE4F2A}" sibTransId="{9F62DDAE-6761-4426-A22A-0B463CE1485D}"/>
    <dgm:cxn modelId="{A227C85A-D8A0-4D5A-9499-95416EBCF05A}" type="presOf" srcId="{6DD8F77F-2736-4CE2-847F-778F0E8051AC}" destId="{0B6BD677-A63F-4E06-9007-5D7307EB42B9}" srcOrd="0" destOrd="0" presId="urn:microsoft.com/office/officeart/2005/8/layout/radial1"/>
    <dgm:cxn modelId="{9BFC657B-C6DE-4788-BBC8-A9148BE3EFE9}" type="presOf" srcId="{DDCED4DD-3285-467B-B79D-E4F3C6912001}" destId="{03773DDE-3E5E-4AC6-9F7B-99F1CADDA741}" srcOrd="1" destOrd="0" presId="urn:microsoft.com/office/officeart/2005/8/layout/radial1"/>
    <dgm:cxn modelId="{AF40EB7F-B0E7-4CBE-A1F5-87AEE850E5C3}" type="presOf" srcId="{9EAB7388-2AE0-42AB-8F1E-DF8CEA4C8A41}" destId="{4A0E106E-D13D-45FF-9C53-D41C3BACEE88}" srcOrd="1" destOrd="0" presId="urn:microsoft.com/office/officeart/2005/8/layout/radial1"/>
    <dgm:cxn modelId="{23AC0781-4885-4ABB-A025-026382D5A82A}" type="presOf" srcId="{CC08144C-4F1F-4ECC-9783-A0E317DD1549}" destId="{523A8953-6828-416C-9FD6-6DCE0C94B262}" srcOrd="0" destOrd="0" presId="urn:microsoft.com/office/officeart/2005/8/layout/radial1"/>
    <dgm:cxn modelId="{36223582-2478-4F08-81B1-36432E1A7F68}" srcId="{2EF6EA7B-FB0F-4D97-A7B0-AABCA1F68D3E}" destId="{CB744B0A-9FD8-4A07-B2AD-25858C090395}" srcOrd="2" destOrd="0" parTransId="{9EAB7388-2AE0-42AB-8F1E-DF8CEA4C8A41}" sibTransId="{98EF6AA0-9CD0-4040-934E-F52AABA4DEAA}"/>
    <dgm:cxn modelId="{48C94784-A588-4996-B85A-FEE737E195EF}" type="presOf" srcId="{6FAF97F6-3B5E-463C-A49F-666D83319DA1}" destId="{E1C61D47-1E96-40FC-8D78-D9A8BBB10BF7}" srcOrd="0" destOrd="0" presId="urn:microsoft.com/office/officeart/2005/8/layout/radial1"/>
    <dgm:cxn modelId="{42CDDE90-57DF-4108-A132-32349E9A9D16}" type="presOf" srcId="{CB744B0A-9FD8-4A07-B2AD-25858C090395}" destId="{89831C94-AE21-4576-955C-26D1D13DCEE5}" srcOrd="0" destOrd="0" presId="urn:microsoft.com/office/officeart/2005/8/layout/radial1"/>
    <dgm:cxn modelId="{7A5A49A3-0021-43FD-A54B-7323B591ACE5}" type="presOf" srcId="{B45AC990-1380-4561-AF26-8B8FCC3DED19}" destId="{41DB33CE-CEB7-47B0-B9AD-C8A3373AF95C}" srcOrd="0" destOrd="0" presId="urn:microsoft.com/office/officeart/2005/8/layout/radial1"/>
    <dgm:cxn modelId="{F992BBAA-BF19-46C4-8B29-995B368F0473}" srcId="{EB65A784-F9CF-4D70-9E2D-9B075B6201B6}" destId="{996364A9-2A73-4D71-9BF3-48FFFE4F0689}" srcOrd="5" destOrd="0" parTransId="{21DB8191-BB04-44F6-BF08-8C380977AA7B}" sibTransId="{9FF161D8-362A-4188-AAFF-C52E3CE05F51}"/>
    <dgm:cxn modelId="{20C305B4-61D7-4F15-9295-4E01D14D3B40}" srcId="{2EF6EA7B-FB0F-4D97-A7B0-AABCA1F68D3E}" destId="{DC522991-68D1-4265-B2F1-958839B5561A}" srcOrd="5" destOrd="0" parTransId="{6FAF97F6-3B5E-463C-A49F-666D83319DA1}" sibTransId="{0781487F-4D8E-417F-928C-8DC41EC67743}"/>
    <dgm:cxn modelId="{2D45D0BC-7A07-4D3A-9308-98FECF99E1C6}" type="presOf" srcId="{9EAB7388-2AE0-42AB-8F1E-DF8CEA4C8A41}" destId="{17B75FA4-A3EB-4AA9-913F-6ABF6D1945B9}" srcOrd="0" destOrd="0" presId="urn:microsoft.com/office/officeart/2005/8/layout/radial1"/>
    <dgm:cxn modelId="{C0E28ABE-2F50-4BA4-875C-08FD7CB4A012}" type="presOf" srcId="{2EF6EA7B-FB0F-4D97-A7B0-AABCA1F68D3E}" destId="{9CE93CA7-3EA0-41CD-B3DE-A80CAF608DDE}" srcOrd="0" destOrd="0" presId="urn:microsoft.com/office/officeart/2005/8/layout/radial1"/>
    <dgm:cxn modelId="{F40C47BF-0A6F-4CBE-9323-1B1CFA6B07B0}" srcId="{2EF6EA7B-FB0F-4D97-A7B0-AABCA1F68D3E}" destId="{866CF546-0661-4442-B9F2-AF3AA46A1443}" srcOrd="3" destOrd="0" parTransId="{DDCED4DD-3285-467B-B79D-E4F3C6912001}" sibTransId="{54139C33-7B02-4825-A9E6-DA40089B9E16}"/>
    <dgm:cxn modelId="{292556CB-CD54-4578-B964-929467FF2B11}" type="presOf" srcId="{B45AC990-1380-4561-AF26-8B8FCC3DED19}" destId="{01C726F3-6C01-4AD7-AFEB-07B7D1F84632}" srcOrd="1" destOrd="0" presId="urn:microsoft.com/office/officeart/2005/8/layout/radial1"/>
    <dgm:cxn modelId="{29C095CC-E8E0-4966-8F3E-21A1CE41F709}" type="presOf" srcId="{720A09EE-4256-401D-8495-89F2E15DD71F}" destId="{6ABC0E7B-32DB-4130-BCDF-A4FEDC8CF042}" srcOrd="1" destOrd="0" presId="urn:microsoft.com/office/officeart/2005/8/layout/radial1"/>
    <dgm:cxn modelId="{83F1D7CE-6C32-473D-9E84-A79ADA3A7EB3}" type="presOf" srcId="{DC522991-68D1-4265-B2F1-958839B5561A}" destId="{7A7E5FD5-9CA8-4286-9176-45DD6EBB0EE2}" srcOrd="0" destOrd="0" presId="urn:microsoft.com/office/officeart/2005/8/layout/radial1"/>
    <dgm:cxn modelId="{F3A4B6D2-445C-40E8-9538-9572FD3B3276}" type="presOf" srcId="{720A09EE-4256-401D-8495-89F2E15DD71F}" destId="{D8F53653-1BEE-4817-88C3-D78643455320}" srcOrd="0" destOrd="0" presId="urn:microsoft.com/office/officeart/2005/8/layout/radial1"/>
    <dgm:cxn modelId="{954F9DDF-94A3-4194-ACBE-75E78B059AE5}" type="presOf" srcId="{EB65A784-F9CF-4D70-9E2D-9B075B6201B6}" destId="{89347D92-6AAB-42F4-BBBF-AD7D4958062E}" srcOrd="0" destOrd="0" presId="urn:microsoft.com/office/officeart/2005/8/layout/radial1"/>
    <dgm:cxn modelId="{BCD0F6E0-6131-4056-AD3C-3787515814B9}" srcId="{2EF6EA7B-FB0F-4D97-A7B0-AABCA1F68D3E}" destId="{CC08144C-4F1F-4ECC-9783-A0E317DD1549}" srcOrd="0" destOrd="0" parTransId="{424B4CF4-9A1B-49F9-8C81-1F7BF0FBF27A}" sibTransId="{B99465CD-FE29-4AC0-A923-2E833C9ABED7}"/>
    <dgm:cxn modelId="{F00CD5EA-0B86-401B-8617-E0865575B9F2}" type="presOf" srcId="{866CF546-0661-4442-B9F2-AF3AA46A1443}" destId="{83FAB0C5-E8BF-4FB5-B61E-4E545E723783}" srcOrd="0" destOrd="0" presId="urn:microsoft.com/office/officeart/2005/8/layout/radial1"/>
    <dgm:cxn modelId="{9B9B4EFC-3584-40DC-9A42-BB7A191CC089}" srcId="{EB65A784-F9CF-4D70-9E2D-9B075B6201B6}" destId="{2EF6EA7B-FB0F-4D97-A7B0-AABCA1F68D3E}" srcOrd="0" destOrd="0" parTransId="{47EE56CD-9E45-4304-84AB-2E3CAF3D5F58}" sibTransId="{D3CF5E7B-B058-48A3-AD91-CE135AAC8BAF}"/>
    <dgm:cxn modelId="{58FE44BC-0D79-407F-BFC3-5FBBEB6328C0}" type="presParOf" srcId="{89347D92-6AAB-42F4-BBBF-AD7D4958062E}" destId="{9CE93CA7-3EA0-41CD-B3DE-A80CAF608DDE}" srcOrd="0" destOrd="0" presId="urn:microsoft.com/office/officeart/2005/8/layout/radial1"/>
    <dgm:cxn modelId="{0927A48A-4DAC-44AC-BC88-45978B54997B}" type="presParOf" srcId="{89347D92-6AAB-42F4-BBBF-AD7D4958062E}" destId="{BF467AE9-04B8-4C40-B187-A4B17C7D10E9}" srcOrd="1" destOrd="0" presId="urn:microsoft.com/office/officeart/2005/8/layout/radial1"/>
    <dgm:cxn modelId="{451DB931-D3AC-4B7B-BDE7-7D00A5C3145F}" type="presParOf" srcId="{BF467AE9-04B8-4C40-B187-A4B17C7D10E9}" destId="{A16567C6-75BD-4DA3-BD5F-256E9FF0B0DB}" srcOrd="0" destOrd="0" presId="urn:microsoft.com/office/officeart/2005/8/layout/radial1"/>
    <dgm:cxn modelId="{DAEE7351-A51E-4291-A1A2-92EA4177C8B0}" type="presParOf" srcId="{89347D92-6AAB-42F4-BBBF-AD7D4958062E}" destId="{523A8953-6828-416C-9FD6-6DCE0C94B262}" srcOrd="2" destOrd="0" presId="urn:microsoft.com/office/officeart/2005/8/layout/radial1"/>
    <dgm:cxn modelId="{5C98FC95-2577-457D-93FC-22829BEB3C24}" type="presParOf" srcId="{89347D92-6AAB-42F4-BBBF-AD7D4958062E}" destId="{D8F53653-1BEE-4817-88C3-D78643455320}" srcOrd="3" destOrd="0" presId="urn:microsoft.com/office/officeart/2005/8/layout/radial1"/>
    <dgm:cxn modelId="{AC0FF526-05CE-4689-9942-32CE9BC50D88}" type="presParOf" srcId="{D8F53653-1BEE-4817-88C3-D78643455320}" destId="{6ABC0E7B-32DB-4130-BCDF-A4FEDC8CF042}" srcOrd="0" destOrd="0" presId="urn:microsoft.com/office/officeart/2005/8/layout/radial1"/>
    <dgm:cxn modelId="{C6883CAE-B811-45BC-AD47-483F47EB40B6}" type="presParOf" srcId="{89347D92-6AAB-42F4-BBBF-AD7D4958062E}" destId="{A4F4C68F-75D7-495D-AD21-3B762E816800}" srcOrd="4" destOrd="0" presId="urn:microsoft.com/office/officeart/2005/8/layout/radial1"/>
    <dgm:cxn modelId="{A4F31BC9-B9D8-4179-AA6F-345E8036A386}" type="presParOf" srcId="{89347D92-6AAB-42F4-BBBF-AD7D4958062E}" destId="{17B75FA4-A3EB-4AA9-913F-6ABF6D1945B9}" srcOrd="5" destOrd="0" presId="urn:microsoft.com/office/officeart/2005/8/layout/radial1"/>
    <dgm:cxn modelId="{115519FE-18DE-485D-BA62-67C1200971A0}" type="presParOf" srcId="{17B75FA4-A3EB-4AA9-913F-6ABF6D1945B9}" destId="{4A0E106E-D13D-45FF-9C53-D41C3BACEE88}" srcOrd="0" destOrd="0" presId="urn:microsoft.com/office/officeart/2005/8/layout/radial1"/>
    <dgm:cxn modelId="{DA9D1DA9-CD5C-4B98-A8EC-9A0A65D3E4FE}" type="presParOf" srcId="{89347D92-6AAB-42F4-BBBF-AD7D4958062E}" destId="{89831C94-AE21-4576-955C-26D1D13DCEE5}" srcOrd="6" destOrd="0" presId="urn:microsoft.com/office/officeart/2005/8/layout/radial1"/>
    <dgm:cxn modelId="{5FC98752-5C2D-4716-836D-B2F5E3FD1521}" type="presParOf" srcId="{89347D92-6AAB-42F4-BBBF-AD7D4958062E}" destId="{B0A336FD-86CA-4A18-9067-28664192CE46}" srcOrd="7" destOrd="0" presId="urn:microsoft.com/office/officeart/2005/8/layout/radial1"/>
    <dgm:cxn modelId="{755E1656-E2C4-4693-815A-01043BCC4A06}" type="presParOf" srcId="{B0A336FD-86CA-4A18-9067-28664192CE46}" destId="{03773DDE-3E5E-4AC6-9F7B-99F1CADDA741}" srcOrd="0" destOrd="0" presId="urn:microsoft.com/office/officeart/2005/8/layout/radial1"/>
    <dgm:cxn modelId="{0011814B-3759-4FA3-B94D-7A7D57A29BA0}" type="presParOf" srcId="{89347D92-6AAB-42F4-BBBF-AD7D4958062E}" destId="{83FAB0C5-E8BF-4FB5-B61E-4E545E723783}" srcOrd="8" destOrd="0" presId="urn:microsoft.com/office/officeart/2005/8/layout/radial1"/>
    <dgm:cxn modelId="{07E89F9B-F28C-4D1B-8A96-CC865D03E54C}" type="presParOf" srcId="{89347D92-6AAB-42F4-BBBF-AD7D4958062E}" destId="{41DB33CE-CEB7-47B0-B9AD-C8A3373AF95C}" srcOrd="9" destOrd="0" presId="urn:microsoft.com/office/officeart/2005/8/layout/radial1"/>
    <dgm:cxn modelId="{8DE27CD1-4966-4256-963D-33CA2CE8AA7B}" type="presParOf" srcId="{41DB33CE-CEB7-47B0-B9AD-C8A3373AF95C}" destId="{01C726F3-6C01-4AD7-AFEB-07B7D1F84632}" srcOrd="0" destOrd="0" presId="urn:microsoft.com/office/officeart/2005/8/layout/radial1"/>
    <dgm:cxn modelId="{4AC6D481-7A6D-421E-ABA5-8C0C388A3202}" type="presParOf" srcId="{89347D92-6AAB-42F4-BBBF-AD7D4958062E}" destId="{0B6BD677-A63F-4E06-9007-5D7307EB42B9}" srcOrd="10" destOrd="0" presId="urn:microsoft.com/office/officeart/2005/8/layout/radial1"/>
    <dgm:cxn modelId="{2766B72D-8FA3-4D2C-AC31-EAA28ACF52B7}" type="presParOf" srcId="{89347D92-6AAB-42F4-BBBF-AD7D4958062E}" destId="{E1C61D47-1E96-40FC-8D78-D9A8BBB10BF7}" srcOrd="11" destOrd="0" presId="urn:microsoft.com/office/officeart/2005/8/layout/radial1"/>
    <dgm:cxn modelId="{B91EB22C-2936-486C-9AF3-8CBBF51F791C}" type="presParOf" srcId="{E1C61D47-1E96-40FC-8D78-D9A8BBB10BF7}" destId="{3E300ACF-2799-4EFC-A8CB-D8E4859303BB}" srcOrd="0" destOrd="0" presId="urn:microsoft.com/office/officeart/2005/8/layout/radial1"/>
    <dgm:cxn modelId="{A69B3E8F-40D2-4245-91D2-F720645DCFBD}" type="presParOf" srcId="{89347D92-6AAB-42F4-BBBF-AD7D4958062E}" destId="{7A7E5FD5-9CA8-4286-9176-45DD6EBB0EE2}" srcOrd="12"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017DACA9-DB42-4E24-8433-86CFDE4EAF24}" type="doc">
      <dgm:prSet loTypeId="urn:microsoft.com/office/officeart/2005/8/layout/lProcess3" loCatId="process" qsTypeId="urn:microsoft.com/office/officeart/2005/8/quickstyle/simple1" qsCatId="simple" csTypeId="urn:microsoft.com/office/officeart/2005/8/colors/colorful1" csCatId="colorful" phldr="1"/>
      <dgm:spPr/>
      <dgm:t>
        <a:bodyPr/>
        <a:lstStyle/>
        <a:p>
          <a:endParaRPr lang="es-MX"/>
        </a:p>
      </dgm:t>
    </dgm:pt>
    <dgm:pt modelId="{27F5BDEF-B1E6-4F34-8E9B-CCFCB85C349E}">
      <dgm:prSet/>
      <dgm:spPr/>
      <dgm:t>
        <a:bodyPr/>
        <a:lstStyle/>
        <a:p>
          <a:r>
            <a:rPr lang="es-MX" b="1" dirty="0">
              <a:solidFill>
                <a:schemeClr val="tx1"/>
              </a:solidFill>
            </a:rPr>
            <a:t>Instrumento que describe y da cuenta de manera general sobre las medidas de seguridad técnicas, físicas y administrativas adoptadas por el Responsable para garantizar la confidencialidad, integridad y disponibilidad de los Datos Personales que posee</a:t>
          </a:r>
        </a:p>
      </dgm:t>
    </dgm:pt>
    <dgm:pt modelId="{BAB28713-B5F6-40C6-9F97-A71E91C333FB}" type="parTrans" cxnId="{2687CC77-6486-4F94-8399-6426D00AEDB9}">
      <dgm:prSet/>
      <dgm:spPr/>
      <dgm:t>
        <a:bodyPr/>
        <a:lstStyle/>
        <a:p>
          <a:endParaRPr lang="es-MX"/>
        </a:p>
      </dgm:t>
    </dgm:pt>
    <dgm:pt modelId="{247ED39A-31D7-465C-A617-CE4D9E3A650F}" type="sibTrans" cxnId="{2687CC77-6486-4F94-8399-6426D00AEDB9}">
      <dgm:prSet/>
      <dgm:spPr/>
      <dgm:t>
        <a:bodyPr/>
        <a:lstStyle/>
        <a:p>
          <a:endParaRPr lang="es-MX"/>
        </a:p>
      </dgm:t>
    </dgm:pt>
    <dgm:pt modelId="{92800DE2-1B87-446A-9CD7-C54754459F8B}" type="pres">
      <dgm:prSet presAssocID="{017DACA9-DB42-4E24-8433-86CFDE4EAF24}" presName="Name0" presStyleCnt="0">
        <dgm:presLayoutVars>
          <dgm:chPref val="3"/>
          <dgm:dir/>
          <dgm:animLvl val="lvl"/>
          <dgm:resizeHandles/>
        </dgm:presLayoutVars>
      </dgm:prSet>
      <dgm:spPr/>
    </dgm:pt>
    <dgm:pt modelId="{B663B32B-F024-4FE6-9249-886B0FA5EB01}" type="pres">
      <dgm:prSet presAssocID="{27F5BDEF-B1E6-4F34-8E9B-CCFCB85C349E}" presName="horFlow" presStyleCnt="0"/>
      <dgm:spPr/>
    </dgm:pt>
    <dgm:pt modelId="{B484229A-5088-4D76-B196-179136A7737B}" type="pres">
      <dgm:prSet presAssocID="{27F5BDEF-B1E6-4F34-8E9B-CCFCB85C349E}" presName="bigChev" presStyleLbl="node1" presStyleIdx="0" presStyleCnt="1" custScaleX="140624" custLinFactNeighborX="1465" custLinFactNeighborY="23272"/>
      <dgm:spPr/>
    </dgm:pt>
  </dgm:ptLst>
  <dgm:cxnLst>
    <dgm:cxn modelId="{16BC9D68-E56B-4662-9C85-51E49300DCEC}" type="presOf" srcId="{27F5BDEF-B1E6-4F34-8E9B-CCFCB85C349E}" destId="{B484229A-5088-4D76-B196-179136A7737B}" srcOrd="0" destOrd="0" presId="urn:microsoft.com/office/officeart/2005/8/layout/lProcess3"/>
    <dgm:cxn modelId="{2687CC77-6486-4F94-8399-6426D00AEDB9}" srcId="{017DACA9-DB42-4E24-8433-86CFDE4EAF24}" destId="{27F5BDEF-B1E6-4F34-8E9B-CCFCB85C349E}" srcOrd="0" destOrd="0" parTransId="{BAB28713-B5F6-40C6-9F97-A71E91C333FB}" sibTransId="{247ED39A-31D7-465C-A617-CE4D9E3A650F}"/>
    <dgm:cxn modelId="{65DD7DB5-0BB5-4173-89DC-8229CAA1F78A}" type="presOf" srcId="{017DACA9-DB42-4E24-8433-86CFDE4EAF24}" destId="{92800DE2-1B87-446A-9CD7-C54754459F8B}" srcOrd="0" destOrd="0" presId="urn:microsoft.com/office/officeart/2005/8/layout/lProcess3"/>
    <dgm:cxn modelId="{BB900E9B-50A3-4462-98B3-239491F76FC6}" type="presParOf" srcId="{92800DE2-1B87-446A-9CD7-C54754459F8B}" destId="{B663B32B-F024-4FE6-9249-886B0FA5EB01}" srcOrd="0" destOrd="0" presId="urn:microsoft.com/office/officeart/2005/8/layout/lProcess3"/>
    <dgm:cxn modelId="{6C0C2946-90A6-439B-85EE-F25A791F473D}" type="presParOf" srcId="{B663B32B-F024-4FE6-9249-886B0FA5EB01}" destId="{B484229A-5088-4D76-B196-179136A7737B}" srcOrd="0" destOrd="0" presId="urn:microsoft.com/office/officeart/2005/8/layout/l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47E919-1C7B-4C60-8475-2D3795B25557}">
      <dsp:nvSpPr>
        <dsp:cNvPr id="0" name=""/>
        <dsp:cNvSpPr/>
      </dsp:nvSpPr>
      <dsp:spPr>
        <a:xfrm>
          <a:off x="5721734" y="2640260"/>
          <a:ext cx="374265" cy="1639639"/>
        </a:xfrm>
        <a:custGeom>
          <a:avLst/>
          <a:gdLst/>
          <a:ahLst/>
          <a:cxnLst/>
          <a:rect l="0" t="0" r="0" b="0"/>
          <a:pathLst>
            <a:path>
              <a:moveTo>
                <a:pt x="374265" y="0"/>
              </a:moveTo>
              <a:lnTo>
                <a:pt x="374265" y="1639639"/>
              </a:lnTo>
              <a:lnTo>
                <a:pt x="0" y="1639639"/>
              </a:lnTo>
            </a:path>
          </a:pathLst>
        </a:custGeom>
        <a:noFill/>
        <a:ln w="25400" cap="flat" cmpd="sng" algn="ctr">
          <a:solidFill>
            <a:schemeClr val="accent5">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FF374D8-D15D-4B3D-955A-4C414D22E564}">
      <dsp:nvSpPr>
        <dsp:cNvPr id="0" name=""/>
        <dsp:cNvSpPr/>
      </dsp:nvSpPr>
      <dsp:spPr>
        <a:xfrm>
          <a:off x="6096000" y="2640260"/>
          <a:ext cx="4312964" cy="3279278"/>
        </a:xfrm>
        <a:custGeom>
          <a:avLst/>
          <a:gdLst/>
          <a:ahLst/>
          <a:cxnLst/>
          <a:rect l="0" t="0" r="0" b="0"/>
          <a:pathLst>
            <a:path>
              <a:moveTo>
                <a:pt x="0" y="0"/>
              </a:moveTo>
              <a:lnTo>
                <a:pt x="0" y="2905013"/>
              </a:lnTo>
              <a:lnTo>
                <a:pt x="4312964" y="2905013"/>
              </a:lnTo>
              <a:lnTo>
                <a:pt x="4312964" y="3279278"/>
              </a:lnTo>
            </a:path>
          </a:pathLst>
        </a:custGeom>
        <a:noFill/>
        <a:ln w="25400" cap="flat" cmpd="sng" algn="ctr">
          <a:solidFill>
            <a:schemeClr val="accent5">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7436505-2562-4900-AC20-1804CF78E414}">
      <dsp:nvSpPr>
        <dsp:cNvPr id="0" name=""/>
        <dsp:cNvSpPr/>
      </dsp:nvSpPr>
      <dsp:spPr>
        <a:xfrm>
          <a:off x="6050280" y="2640260"/>
          <a:ext cx="91440" cy="3279278"/>
        </a:xfrm>
        <a:custGeom>
          <a:avLst/>
          <a:gdLst/>
          <a:ahLst/>
          <a:cxnLst/>
          <a:rect l="0" t="0" r="0" b="0"/>
          <a:pathLst>
            <a:path>
              <a:moveTo>
                <a:pt x="45720" y="0"/>
              </a:moveTo>
              <a:lnTo>
                <a:pt x="45720" y="3279278"/>
              </a:lnTo>
            </a:path>
          </a:pathLst>
        </a:custGeom>
        <a:noFill/>
        <a:ln w="25400" cap="flat" cmpd="sng" algn="ctr">
          <a:solidFill>
            <a:schemeClr val="accent5">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5655927-F5D0-4386-9B56-D69EA68A23AC}">
      <dsp:nvSpPr>
        <dsp:cNvPr id="0" name=""/>
        <dsp:cNvSpPr/>
      </dsp:nvSpPr>
      <dsp:spPr>
        <a:xfrm>
          <a:off x="1783035" y="2640260"/>
          <a:ext cx="4312964" cy="3279278"/>
        </a:xfrm>
        <a:custGeom>
          <a:avLst/>
          <a:gdLst/>
          <a:ahLst/>
          <a:cxnLst/>
          <a:rect l="0" t="0" r="0" b="0"/>
          <a:pathLst>
            <a:path>
              <a:moveTo>
                <a:pt x="4312964" y="0"/>
              </a:moveTo>
              <a:lnTo>
                <a:pt x="4312964" y="2905013"/>
              </a:lnTo>
              <a:lnTo>
                <a:pt x="0" y="2905013"/>
              </a:lnTo>
              <a:lnTo>
                <a:pt x="0" y="3279278"/>
              </a:lnTo>
            </a:path>
          </a:pathLst>
        </a:custGeom>
        <a:noFill/>
        <a:ln w="25400" cap="flat" cmpd="sng" algn="ctr">
          <a:solidFill>
            <a:schemeClr val="accent5">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2447C4E-3014-4DD2-85E1-FDF58292EB40}">
      <dsp:nvSpPr>
        <dsp:cNvPr id="0" name=""/>
        <dsp:cNvSpPr/>
      </dsp:nvSpPr>
      <dsp:spPr>
        <a:xfrm>
          <a:off x="4313783" y="858043"/>
          <a:ext cx="3564433" cy="1782216"/>
        </a:xfrm>
        <a:prstGeom prst="rect">
          <a:avLst/>
        </a:prstGeom>
        <a:solidFill>
          <a:schemeClr val="accent5">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5880" tIns="55880" rIns="55880" bIns="55880" numCol="1" spcCol="1270" anchor="ctr" anchorCtr="0">
          <a:noAutofit/>
        </a:bodyPr>
        <a:lstStyle/>
        <a:p>
          <a:pPr marL="0" lvl="0" indent="0" algn="ctr" defTabSz="3911600">
            <a:lnSpc>
              <a:spcPct val="90000"/>
            </a:lnSpc>
            <a:spcBef>
              <a:spcPct val="0"/>
            </a:spcBef>
            <a:spcAft>
              <a:spcPct val="35000"/>
            </a:spcAft>
            <a:buNone/>
          </a:pPr>
          <a:r>
            <a:rPr lang="es-MX" sz="8800" b="1" kern="1200" dirty="0">
              <a:solidFill>
                <a:schemeClr val="tx1"/>
              </a:solidFill>
            </a:rPr>
            <a:t>LEY</a:t>
          </a:r>
        </a:p>
      </dsp:txBody>
      <dsp:txXfrm>
        <a:off x="4313783" y="858043"/>
        <a:ext cx="3564433" cy="1782216"/>
      </dsp:txXfrm>
    </dsp:sp>
    <dsp:sp modelId="{FB2C767D-0261-44BD-A2DE-1CC8EDDA36F2}">
      <dsp:nvSpPr>
        <dsp:cNvPr id="0" name=""/>
        <dsp:cNvSpPr/>
      </dsp:nvSpPr>
      <dsp:spPr>
        <a:xfrm>
          <a:off x="818" y="5919539"/>
          <a:ext cx="3564433" cy="1782216"/>
        </a:xfrm>
        <a:prstGeom prst="rect">
          <a:avLst/>
        </a:prstGeom>
        <a:solidFill>
          <a:schemeClr val="accent5">
            <a:lumMod val="20000"/>
            <a:lumOff val="8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33655" tIns="33655" rIns="33655" bIns="33655" numCol="1" spcCol="1270" anchor="ctr" anchorCtr="0">
          <a:noAutofit/>
        </a:bodyPr>
        <a:lstStyle/>
        <a:p>
          <a:pPr marL="0" lvl="0" indent="0" algn="ctr" defTabSz="2355850">
            <a:lnSpc>
              <a:spcPct val="90000"/>
            </a:lnSpc>
            <a:spcBef>
              <a:spcPct val="0"/>
            </a:spcBef>
            <a:spcAft>
              <a:spcPct val="35000"/>
            </a:spcAft>
            <a:buNone/>
          </a:pPr>
          <a:r>
            <a:rPr lang="es-MX" sz="5300" b="0" kern="1200" dirty="0">
              <a:solidFill>
                <a:schemeClr val="tx1"/>
              </a:solidFill>
            </a:rPr>
            <a:t>Principios</a:t>
          </a:r>
        </a:p>
      </dsp:txBody>
      <dsp:txXfrm>
        <a:off x="818" y="5919539"/>
        <a:ext cx="3564433" cy="1782216"/>
      </dsp:txXfrm>
    </dsp:sp>
    <dsp:sp modelId="{3C6A95D2-DC62-42F4-8254-0A763ABF5CD8}">
      <dsp:nvSpPr>
        <dsp:cNvPr id="0" name=""/>
        <dsp:cNvSpPr/>
      </dsp:nvSpPr>
      <dsp:spPr>
        <a:xfrm>
          <a:off x="4313783" y="5919539"/>
          <a:ext cx="3564433" cy="1782216"/>
        </a:xfrm>
        <a:prstGeom prst="rect">
          <a:avLst/>
        </a:prstGeom>
        <a:solidFill>
          <a:schemeClr val="accent5">
            <a:lumMod val="20000"/>
            <a:lumOff val="8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33655" tIns="33655" rIns="33655" bIns="33655" numCol="1" spcCol="1270" anchor="ctr" anchorCtr="0">
          <a:noAutofit/>
        </a:bodyPr>
        <a:lstStyle/>
        <a:p>
          <a:pPr marL="0" lvl="0" indent="0" algn="ctr" defTabSz="2355850">
            <a:lnSpc>
              <a:spcPct val="90000"/>
            </a:lnSpc>
            <a:spcBef>
              <a:spcPct val="0"/>
            </a:spcBef>
            <a:spcAft>
              <a:spcPct val="35000"/>
            </a:spcAft>
            <a:buNone/>
          </a:pPr>
          <a:r>
            <a:rPr lang="es-MX" sz="5300" b="0" kern="1200" dirty="0">
              <a:solidFill>
                <a:schemeClr val="tx1"/>
              </a:solidFill>
            </a:rPr>
            <a:t>Deberes</a:t>
          </a:r>
        </a:p>
      </dsp:txBody>
      <dsp:txXfrm>
        <a:off x="4313783" y="5919539"/>
        <a:ext cx="3564433" cy="1782216"/>
      </dsp:txXfrm>
    </dsp:sp>
    <dsp:sp modelId="{E50DC463-852D-4A2E-B34C-15CC11406E1A}">
      <dsp:nvSpPr>
        <dsp:cNvPr id="0" name=""/>
        <dsp:cNvSpPr/>
      </dsp:nvSpPr>
      <dsp:spPr>
        <a:xfrm>
          <a:off x="8626747" y="5919539"/>
          <a:ext cx="3564433" cy="1782216"/>
        </a:xfrm>
        <a:prstGeom prst="rect">
          <a:avLst/>
        </a:prstGeom>
        <a:solidFill>
          <a:schemeClr val="accent5">
            <a:lumMod val="20000"/>
            <a:lumOff val="8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33655" tIns="33655" rIns="33655" bIns="33655" numCol="1" spcCol="1270" anchor="ctr" anchorCtr="0">
          <a:noAutofit/>
        </a:bodyPr>
        <a:lstStyle/>
        <a:p>
          <a:pPr marL="0" lvl="0" indent="0" algn="ctr" defTabSz="2355850">
            <a:lnSpc>
              <a:spcPct val="90000"/>
            </a:lnSpc>
            <a:spcBef>
              <a:spcPct val="0"/>
            </a:spcBef>
            <a:spcAft>
              <a:spcPct val="35000"/>
            </a:spcAft>
            <a:buNone/>
          </a:pPr>
          <a:r>
            <a:rPr lang="es-MX" sz="5300" b="0" kern="1200" dirty="0">
              <a:solidFill>
                <a:schemeClr val="tx1"/>
              </a:solidFill>
            </a:rPr>
            <a:t>Derechos de los Titulares</a:t>
          </a:r>
        </a:p>
      </dsp:txBody>
      <dsp:txXfrm>
        <a:off x="8626747" y="5919539"/>
        <a:ext cx="3564433" cy="1782216"/>
      </dsp:txXfrm>
    </dsp:sp>
    <dsp:sp modelId="{14653E4C-BE8A-437B-BE14-A419E2B4C815}">
      <dsp:nvSpPr>
        <dsp:cNvPr id="0" name=""/>
        <dsp:cNvSpPr/>
      </dsp:nvSpPr>
      <dsp:spPr>
        <a:xfrm>
          <a:off x="2157300" y="3388791"/>
          <a:ext cx="3564433" cy="1782216"/>
        </a:xfrm>
        <a:prstGeom prst="rect">
          <a:avLst/>
        </a:prstGeom>
        <a:solidFill>
          <a:schemeClr val="accent5">
            <a:lumMod val="60000"/>
            <a:lumOff val="4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33655" tIns="33655" rIns="33655" bIns="33655" numCol="1" spcCol="1270" anchor="ctr" anchorCtr="0">
          <a:noAutofit/>
        </a:bodyPr>
        <a:lstStyle/>
        <a:p>
          <a:pPr marL="0" lvl="0" indent="0" algn="ctr" defTabSz="2355850">
            <a:lnSpc>
              <a:spcPct val="90000"/>
            </a:lnSpc>
            <a:spcBef>
              <a:spcPct val="0"/>
            </a:spcBef>
            <a:spcAft>
              <a:spcPct val="35000"/>
            </a:spcAft>
            <a:buNone/>
          </a:pPr>
          <a:r>
            <a:rPr lang="es-MX" sz="5300" kern="1200" dirty="0">
              <a:solidFill>
                <a:schemeClr val="tx1"/>
              </a:solidFill>
            </a:rPr>
            <a:t>Obligaciones Generales</a:t>
          </a:r>
        </a:p>
      </dsp:txBody>
      <dsp:txXfrm>
        <a:off x="2157300" y="3388791"/>
        <a:ext cx="3564433" cy="1782216"/>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18C4F9-F12F-44CE-AE82-D51B33A857EB}">
      <dsp:nvSpPr>
        <dsp:cNvPr id="0" name=""/>
        <dsp:cNvSpPr/>
      </dsp:nvSpPr>
      <dsp:spPr>
        <a:xfrm>
          <a:off x="0" y="0"/>
          <a:ext cx="8839513" cy="2204992"/>
        </a:xfrm>
        <a:prstGeom prst="round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107950" dist="12700" dir="5400000" algn="ctr" rotWithShape="0">
            <a:srgbClr val="000000"/>
          </a:outerShdw>
          <a:softEdge rad="12700"/>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0">
          <a:scrgbClr r="0" g="0" b="0"/>
        </a:lnRef>
        <a:fillRef idx="2">
          <a:scrgbClr r="0" g="0" b="0"/>
        </a:fillRef>
        <a:effectRef idx="1">
          <a:scrgbClr r="0" g="0" b="0"/>
        </a:effectRef>
        <a:fontRef idx="minor">
          <a:schemeClr val="dk1"/>
        </a:fontRef>
      </dsp:style>
      <dsp:txBody>
        <a:bodyPr spcFirstLastPara="0" vert="horz" wrap="square" lIns="228600" tIns="228600" rIns="228600" bIns="228600" numCol="1" spcCol="1270" anchor="ctr" anchorCtr="0">
          <a:noAutofit/>
        </a:bodyPr>
        <a:lstStyle/>
        <a:p>
          <a:pPr marL="0" lvl="0" indent="0" algn="ctr" defTabSz="2667000">
            <a:lnSpc>
              <a:spcPct val="90000"/>
            </a:lnSpc>
            <a:spcBef>
              <a:spcPct val="0"/>
            </a:spcBef>
            <a:spcAft>
              <a:spcPct val="35000"/>
            </a:spcAft>
            <a:buNone/>
          </a:pPr>
          <a:r>
            <a:rPr lang="en-US" sz="6000" b="1" kern="1200" dirty="0"/>
            <a:t>DOCUMENTO DE SEGURIDAD</a:t>
          </a:r>
          <a:endParaRPr lang="es-MX" sz="6000" b="1" kern="1200" dirty="0"/>
        </a:p>
      </dsp:txBody>
      <dsp:txXfrm>
        <a:off x="107639" y="107639"/>
        <a:ext cx="8624235" cy="1989714"/>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9ED103-D75B-4E8D-BD0C-C9A6769F8E89}">
      <dsp:nvSpPr>
        <dsp:cNvPr id="0" name=""/>
        <dsp:cNvSpPr/>
      </dsp:nvSpPr>
      <dsp:spPr>
        <a:xfrm>
          <a:off x="4874678" y="802"/>
          <a:ext cx="2452687" cy="2452687"/>
        </a:xfrm>
        <a:prstGeom prst="ellipse">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r>
            <a:rPr lang="es-MX" sz="2500" b="1" kern="1200" dirty="0">
              <a:solidFill>
                <a:schemeClr val="tx1"/>
              </a:solidFill>
            </a:rPr>
            <a:t>Obtención</a:t>
          </a:r>
        </a:p>
      </dsp:txBody>
      <dsp:txXfrm>
        <a:off x="5233866" y="359990"/>
        <a:ext cx="1734311" cy="1734311"/>
      </dsp:txXfrm>
    </dsp:sp>
    <dsp:sp modelId="{BC6D9FB2-63B6-458A-A4C7-12779C31D654}">
      <dsp:nvSpPr>
        <dsp:cNvPr id="0" name=""/>
        <dsp:cNvSpPr/>
      </dsp:nvSpPr>
      <dsp:spPr>
        <a:xfrm rot="2160000">
          <a:off x="7251213" y="1887835"/>
          <a:ext cx="657684" cy="827782"/>
        </a:xfrm>
        <a:prstGeom prst="rightArrow">
          <a:avLst>
            <a:gd name="adj1" fmla="val 60000"/>
            <a:gd name="adj2" fmla="val 5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lang="es-MX" sz="2100" kern="1200"/>
        </a:p>
      </dsp:txBody>
      <dsp:txXfrm>
        <a:off x="7270054" y="1995405"/>
        <a:ext cx="460379" cy="496670"/>
      </dsp:txXfrm>
    </dsp:sp>
    <dsp:sp modelId="{BB73A7D8-89A5-4BF2-9E0D-44C635ADAB77}">
      <dsp:nvSpPr>
        <dsp:cNvPr id="0" name=""/>
        <dsp:cNvSpPr/>
      </dsp:nvSpPr>
      <dsp:spPr>
        <a:xfrm>
          <a:off x="7867566" y="2167965"/>
          <a:ext cx="2432599" cy="2452687"/>
        </a:xfrm>
        <a:prstGeom prst="ellipse">
          <a:avLst/>
        </a:prstGeom>
        <a:gradFill rotWithShape="0">
          <a:gsLst>
            <a:gs pos="0">
              <a:schemeClr val="accent3">
                <a:hueOff val="2812566"/>
                <a:satOff val="-4220"/>
                <a:lumOff val="-686"/>
                <a:alphaOff val="0"/>
                <a:shade val="51000"/>
                <a:satMod val="130000"/>
              </a:schemeClr>
            </a:gs>
            <a:gs pos="80000">
              <a:schemeClr val="accent3">
                <a:hueOff val="2812566"/>
                <a:satOff val="-4220"/>
                <a:lumOff val="-686"/>
                <a:alphaOff val="0"/>
                <a:shade val="93000"/>
                <a:satMod val="130000"/>
              </a:schemeClr>
            </a:gs>
            <a:gs pos="100000">
              <a:schemeClr val="accent3">
                <a:hueOff val="2812566"/>
                <a:satOff val="-4220"/>
                <a:lumOff val="-68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s-MX" sz="1800" b="1" kern="1200" dirty="0">
              <a:solidFill>
                <a:schemeClr val="tx1"/>
              </a:solidFill>
            </a:rPr>
            <a:t>Almacenamiento</a:t>
          </a:r>
        </a:p>
      </dsp:txBody>
      <dsp:txXfrm>
        <a:off x="8223812" y="2527153"/>
        <a:ext cx="1720107" cy="1734311"/>
      </dsp:txXfrm>
    </dsp:sp>
    <dsp:sp modelId="{712ED4D9-5886-4E0E-8197-6F420BFF4E57}">
      <dsp:nvSpPr>
        <dsp:cNvPr id="0" name=""/>
        <dsp:cNvSpPr/>
      </dsp:nvSpPr>
      <dsp:spPr>
        <a:xfrm rot="6480000">
          <a:off x="8192720" y="4715607"/>
          <a:ext cx="654699" cy="827782"/>
        </a:xfrm>
        <a:prstGeom prst="rightArrow">
          <a:avLst>
            <a:gd name="adj1" fmla="val 60000"/>
            <a:gd name="adj2" fmla="val 50000"/>
          </a:avLst>
        </a:prstGeom>
        <a:gradFill rotWithShape="0">
          <a:gsLst>
            <a:gs pos="0">
              <a:schemeClr val="accent3">
                <a:hueOff val="2812566"/>
                <a:satOff val="-4220"/>
                <a:lumOff val="-686"/>
                <a:alphaOff val="0"/>
                <a:shade val="51000"/>
                <a:satMod val="130000"/>
              </a:schemeClr>
            </a:gs>
            <a:gs pos="80000">
              <a:schemeClr val="accent3">
                <a:hueOff val="2812566"/>
                <a:satOff val="-4220"/>
                <a:lumOff val="-686"/>
                <a:alphaOff val="0"/>
                <a:shade val="93000"/>
                <a:satMod val="130000"/>
              </a:schemeClr>
            </a:gs>
            <a:gs pos="100000">
              <a:schemeClr val="accent3">
                <a:hueOff val="2812566"/>
                <a:satOff val="-4220"/>
                <a:lumOff val="-68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lang="es-MX" sz="2100" kern="1200"/>
        </a:p>
      </dsp:txBody>
      <dsp:txXfrm rot="10800000">
        <a:off x="8321272" y="4787764"/>
        <a:ext cx="458289" cy="496670"/>
      </dsp:txXfrm>
    </dsp:sp>
    <dsp:sp modelId="{90831845-791E-46D7-89FB-B43C94929527}">
      <dsp:nvSpPr>
        <dsp:cNvPr id="0" name=""/>
        <dsp:cNvSpPr/>
      </dsp:nvSpPr>
      <dsp:spPr>
        <a:xfrm>
          <a:off x="6718177" y="5674510"/>
          <a:ext cx="2452687" cy="2452687"/>
        </a:xfrm>
        <a:prstGeom prst="ellipse">
          <a:avLst/>
        </a:prstGeom>
        <a:gradFill rotWithShape="0">
          <a:gsLst>
            <a:gs pos="0">
              <a:schemeClr val="accent3">
                <a:hueOff val="5625132"/>
                <a:satOff val="-8440"/>
                <a:lumOff val="-1373"/>
                <a:alphaOff val="0"/>
                <a:shade val="51000"/>
                <a:satMod val="130000"/>
              </a:schemeClr>
            </a:gs>
            <a:gs pos="80000">
              <a:schemeClr val="accent3">
                <a:hueOff val="5625132"/>
                <a:satOff val="-8440"/>
                <a:lumOff val="-1373"/>
                <a:alphaOff val="0"/>
                <a:shade val="93000"/>
                <a:satMod val="130000"/>
              </a:schemeClr>
            </a:gs>
            <a:gs pos="100000">
              <a:schemeClr val="accent3">
                <a:hueOff val="5625132"/>
                <a:satOff val="-8440"/>
                <a:lumOff val="-137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r>
            <a:rPr lang="es-MX" sz="2700" b="1" kern="1200" dirty="0">
              <a:solidFill>
                <a:schemeClr val="tx1"/>
              </a:solidFill>
            </a:rPr>
            <a:t>Uso</a:t>
          </a:r>
        </a:p>
      </dsp:txBody>
      <dsp:txXfrm>
        <a:off x="7077365" y="6033698"/>
        <a:ext cx="1734311" cy="1734311"/>
      </dsp:txXfrm>
    </dsp:sp>
    <dsp:sp modelId="{E79F4673-85B5-4567-ADC6-61AE94929F05}">
      <dsp:nvSpPr>
        <dsp:cNvPr id="0" name=""/>
        <dsp:cNvSpPr/>
      </dsp:nvSpPr>
      <dsp:spPr>
        <a:xfrm rot="10800000">
          <a:off x="5792443" y="6486963"/>
          <a:ext cx="654185" cy="827782"/>
        </a:xfrm>
        <a:prstGeom prst="rightArrow">
          <a:avLst>
            <a:gd name="adj1" fmla="val 60000"/>
            <a:gd name="adj2" fmla="val 50000"/>
          </a:avLst>
        </a:prstGeom>
        <a:gradFill rotWithShape="0">
          <a:gsLst>
            <a:gs pos="0">
              <a:schemeClr val="accent3">
                <a:hueOff val="5625132"/>
                <a:satOff val="-8440"/>
                <a:lumOff val="-1373"/>
                <a:alphaOff val="0"/>
                <a:shade val="51000"/>
                <a:satMod val="130000"/>
              </a:schemeClr>
            </a:gs>
            <a:gs pos="80000">
              <a:schemeClr val="accent3">
                <a:hueOff val="5625132"/>
                <a:satOff val="-8440"/>
                <a:lumOff val="-1373"/>
                <a:alphaOff val="0"/>
                <a:shade val="93000"/>
                <a:satMod val="130000"/>
              </a:schemeClr>
            </a:gs>
            <a:gs pos="100000">
              <a:schemeClr val="accent3">
                <a:hueOff val="5625132"/>
                <a:satOff val="-8440"/>
                <a:lumOff val="-137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lang="es-MX" sz="2100" kern="1200"/>
        </a:p>
      </dsp:txBody>
      <dsp:txXfrm rot="10800000">
        <a:off x="5988698" y="6652519"/>
        <a:ext cx="457930" cy="496670"/>
      </dsp:txXfrm>
    </dsp:sp>
    <dsp:sp modelId="{85505296-A67D-41DF-A664-911ED4134516}">
      <dsp:nvSpPr>
        <dsp:cNvPr id="0" name=""/>
        <dsp:cNvSpPr/>
      </dsp:nvSpPr>
      <dsp:spPr>
        <a:xfrm>
          <a:off x="3031178" y="5674510"/>
          <a:ext cx="2452687" cy="2452687"/>
        </a:xfrm>
        <a:prstGeom prst="ellipse">
          <a:avLst/>
        </a:prstGeom>
        <a:gradFill rotWithShape="0">
          <a:gsLst>
            <a:gs pos="0">
              <a:schemeClr val="accent3">
                <a:hueOff val="8437698"/>
                <a:satOff val="-12660"/>
                <a:lumOff val="-2059"/>
                <a:alphaOff val="0"/>
                <a:shade val="51000"/>
                <a:satMod val="130000"/>
              </a:schemeClr>
            </a:gs>
            <a:gs pos="80000">
              <a:schemeClr val="accent3">
                <a:hueOff val="8437698"/>
                <a:satOff val="-12660"/>
                <a:lumOff val="-2059"/>
                <a:alphaOff val="0"/>
                <a:shade val="93000"/>
                <a:satMod val="130000"/>
              </a:schemeClr>
            </a:gs>
            <a:gs pos="100000">
              <a:schemeClr val="accent3">
                <a:hueOff val="8437698"/>
                <a:satOff val="-12660"/>
                <a:lumOff val="-205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r>
            <a:rPr lang="es-MX" sz="2700" b="1" kern="1200" dirty="0">
              <a:solidFill>
                <a:schemeClr val="tx1"/>
              </a:solidFill>
            </a:rPr>
            <a:t>Divulgación</a:t>
          </a:r>
        </a:p>
      </dsp:txBody>
      <dsp:txXfrm>
        <a:off x="3390366" y="6033698"/>
        <a:ext cx="1734311" cy="1734311"/>
      </dsp:txXfrm>
    </dsp:sp>
    <dsp:sp modelId="{2DD0DC03-39AD-4D4B-975E-8F0B52CDF20D}">
      <dsp:nvSpPr>
        <dsp:cNvPr id="0" name=""/>
        <dsp:cNvSpPr/>
      </dsp:nvSpPr>
      <dsp:spPr>
        <a:xfrm rot="15120000">
          <a:off x="3366478" y="4751299"/>
          <a:ext cx="654185" cy="827782"/>
        </a:xfrm>
        <a:prstGeom prst="rightArrow">
          <a:avLst>
            <a:gd name="adj1" fmla="val 60000"/>
            <a:gd name="adj2" fmla="val 50000"/>
          </a:avLst>
        </a:prstGeom>
        <a:gradFill rotWithShape="0">
          <a:gsLst>
            <a:gs pos="0">
              <a:schemeClr val="accent3">
                <a:hueOff val="8437698"/>
                <a:satOff val="-12660"/>
                <a:lumOff val="-2059"/>
                <a:alphaOff val="0"/>
                <a:shade val="51000"/>
                <a:satMod val="130000"/>
              </a:schemeClr>
            </a:gs>
            <a:gs pos="80000">
              <a:schemeClr val="accent3">
                <a:hueOff val="8437698"/>
                <a:satOff val="-12660"/>
                <a:lumOff val="-2059"/>
                <a:alphaOff val="0"/>
                <a:shade val="93000"/>
                <a:satMod val="130000"/>
              </a:schemeClr>
            </a:gs>
            <a:gs pos="100000">
              <a:schemeClr val="accent3">
                <a:hueOff val="8437698"/>
                <a:satOff val="-12660"/>
                <a:lumOff val="-205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lang="es-MX" sz="2100" kern="1200"/>
        </a:p>
      </dsp:txBody>
      <dsp:txXfrm rot="10800000">
        <a:off x="3494929" y="5010180"/>
        <a:ext cx="457930" cy="496670"/>
      </dsp:txXfrm>
    </dsp:sp>
    <dsp:sp modelId="{88804C50-771E-42D2-B453-4D4E67850AFB}">
      <dsp:nvSpPr>
        <dsp:cNvPr id="0" name=""/>
        <dsp:cNvSpPr/>
      </dsp:nvSpPr>
      <dsp:spPr>
        <a:xfrm>
          <a:off x="1891833" y="2167965"/>
          <a:ext cx="2452687" cy="2452687"/>
        </a:xfrm>
        <a:prstGeom prst="ellipse">
          <a:avLst/>
        </a:prstGeom>
        <a:gradFill rotWithShape="0">
          <a:gsLst>
            <a:gs pos="0">
              <a:schemeClr val="accent3">
                <a:hueOff val="11250264"/>
                <a:satOff val="-16880"/>
                <a:lumOff val="-2745"/>
                <a:alphaOff val="0"/>
                <a:shade val="51000"/>
                <a:satMod val="130000"/>
              </a:schemeClr>
            </a:gs>
            <a:gs pos="80000">
              <a:schemeClr val="accent3">
                <a:hueOff val="11250264"/>
                <a:satOff val="-16880"/>
                <a:lumOff val="-2745"/>
                <a:alphaOff val="0"/>
                <a:shade val="93000"/>
                <a:satMod val="130000"/>
              </a:schemeClr>
            </a:gs>
            <a:gs pos="100000">
              <a:schemeClr val="accent3">
                <a:hueOff val="11250264"/>
                <a:satOff val="-16880"/>
                <a:lumOff val="-274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r>
            <a:rPr lang="es-MX" sz="2700" b="1" kern="1200" dirty="0">
              <a:solidFill>
                <a:schemeClr val="tx1"/>
              </a:solidFill>
            </a:rPr>
            <a:t>Bloqueo / Supresión</a:t>
          </a:r>
        </a:p>
      </dsp:txBody>
      <dsp:txXfrm>
        <a:off x="2251021" y="2527153"/>
        <a:ext cx="1734311" cy="1734311"/>
      </dsp:txXfrm>
    </dsp:sp>
    <dsp:sp modelId="{C0928D5C-61C6-40D7-9050-F22A644CE50E}">
      <dsp:nvSpPr>
        <dsp:cNvPr id="0" name=""/>
        <dsp:cNvSpPr/>
      </dsp:nvSpPr>
      <dsp:spPr>
        <a:xfrm rot="19440000">
          <a:off x="4267528" y="1907719"/>
          <a:ext cx="654185" cy="827782"/>
        </a:xfrm>
        <a:prstGeom prst="rightArrow">
          <a:avLst>
            <a:gd name="adj1" fmla="val 60000"/>
            <a:gd name="adj2" fmla="val 50000"/>
          </a:avLst>
        </a:prstGeom>
        <a:gradFill rotWithShape="0">
          <a:gsLst>
            <a:gs pos="0">
              <a:schemeClr val="accent3">
                <a:hueOff val="11250264"/>
                <a:satOff val="-16880"/>
                <a:lumOff val="-2745"/>
                <a:alphaOff val="0"/>
                <a:shade val="51000"/>
                <a:satMod val="130000"/>
              </a:schemeClr>
            </a:gs>
            <a:gs pos="80000">
              <a:schemeClr val="accent3">
                <a:hueOff val="11250264"/>
                <a:satOff val="-16880"/>
                <a:lumOff val="-2745"/>
                <a:alphaOff val="0"/>
                <a:shade val="93000"/>
                <a:satMod val="130000"/>
              </a:schemeClr>
            </a:gs>
            <a:gs pos="100000">
              <a:schemeClr val="accent3">
                <a:hueOff val="11250264"/>
                <a:satOff val="-16880"/>
                <a:lumOff val="-274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lang="es-MX" sz="2100" kern="1200"/>
        </a:p>
      </dsp:txBody>
      <dsp:txXfrm>
        <a:off x="4286269" y="2130953"/>
        <a:ext cx="457930" cy="496670"/>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40817C-AC56-49D9-9CDA-9FBAB4BB3B4E}">
      <dsp:nvSpPr>
        <dsp:cNvPr id="0" name=""/>
        <dsp:cNvSpPr/>
      </dsp:nvSpPr>
      <dsp:spPr>
        <a:xfrm>
          <a:off x="6532" y="78513"/>
          <a:ext cx="4753622" cy="2266354"/>
        </a:xfrm>
        <a:prstGeom prst="chevron">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0" tIns="22225" rIns="0" bIns="22225" numCol="1" spcCol="1270" anchor="ctr" anchorCtr="0">
          <a:noAutofit/>
        </a:bodyPr>
        <a:lstStyle/>
        <a:p>
          <a:pPr marL="0" lvl="0" indent="0" algn="ctr" defTabSz="1555750">
            <a:lnSpc>
              <a:spcPct val="90000"/>
            </a:lnSpc>
            <a:spcBef>
              <a:spcPct val="0"/>
            </a:spcBef>
            <a:spcAft>
              <a:spcPct val="35000"/>
            </a:spcAft>
            <a:buNone/>
          </a:pPr>
          <a:r>
            <a:rPr lang="es-MX" sz="3500" kern="1200" dirty="0">
              <a:solidFill>
                <a:schemeClr val="tx1"/>
              </a:solidFill>
            </a:rPr>
            <a:t>Inventario de DP y de los sistemas de Tratamiento</a:t>
          </a:r>
        </a:p>
      </dsp:txBody>
      <dsp:txXfrm>
        <a:off x="1139709" y="78513"/>
        <a:ext cx="2487268" cy="2266354"/>
      </dsp:txXfrm>
    </dsp:sp>
    <dsp:sp modelId="{5B953BE4-CE88-4C57-B7E5-93C4ED363AAB}">
      <dsp:nvSpPr>
        <dsp:cNvPr id="0" name=""/>
        <dsp:cNvSpPr/>
      </dsp:nvSpPr>
      <dsp:spPr>
        <a:xfrm>
          <a:off x="4023589" y="32332"/>
          <a:ext cx="5638943" cy="2358716"/>
        </a:xfrm>
        <a:prstGeom prst="chevron">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4450" tIns="22225" rIns="0" bIns="22225" numCol="1" spcCol="1270" anchor="ctr" anchorCtr="0">
          <a:noAutofit/>
        </a:bodyPr>
        <a:lstStyle/>
        <a:p>
          <a:pPr marL="0" lvl="0" indent="0" algn="ctr" defTabSz="1555750">
            <a:lnSpc>
              <a:spcPct val="90000"/>
            </a:lnSpc>
            <a:spcBef>
              <a:spcPct val="0"/>
            </a:spcBef>
            <a:spcAft>
              <a:spcPct val="35000"/>
            </a:spcAft>
            <a:buNone/>
          </a:pPr>
          <a:r>
            <a:rPr lang="es-MX" sz="3500" kern="1200" dirty="0"/>
            <a:t>Funciones y obligaciones de las personas que traten DP</a:t>
          </a:r>
        </a:p>
      </dsp:txBody>
      <dsp:txXfrm>
        <a:off x="5202947" y="32332"/>
        <a:ext cx="3280227" cy="2358716"/>
      </dsp:txXfrm>
    </dsp:sp>
    <dsp:sp modelId="{0A3EDD98-7B50-45D4-8D25-E7F502E2BFA5}">
      <dsp:nvSpPr>
        <dsp:cNvPr id="0" name=""/>
        <dsp:cNvSpPr/>
      </dsp:nvSpPr>
      <dsp:spPr>
        <a:xfrm>
          <a:off x="9004157" y="271153"/>
          <a:ext cx="4702685" cy="1881074"/>
        </a:xfrm>
        <a:prstGeom prst="chevron">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4450" tIns="22225" rIns="0" bIns="22225" numCol="1" spcCol="1270" anchor="ctr" anchorCtr="0">
          <a:noAutofit/>
        </a:bodyPr>
        <a:lstStyle/>
        <a:p>
          <a:pPr marL="0" lvl="0" indent="0" algn="ctr" defTabSz="1555750">
            <a:lnSpc>
              <a:spcPct val="90000"/>
            </a:lnSpc>
            <a:spcBef>
              <a:spcPct val="0"/>
            </a:spcBef>
            <a:spcAft>
              <a:spcPct val="35000"/>
            </a:spcAft>
            <a:buNone/>
          </a:pPr>
          <a:r>
            <a:rPr lang="es-MX" sz="3500" kern="1200" dirty="0"/>
            <a:t>Análisis de riesgos</a:t>
          </a:r>
        </a:p>
      </dsp:txBody>
      <dsp:txXfrm>
        <a:off x="9944694" y="271153"/>
        <a:ext cx="2821611" cy="1881074"/>
      </dsp:txXfrm>
    </dsp:sp>
    <dsp:sp modelId="{2A7FBC48-A957-4574-B6A0-7A43B796B947}">
      <dsp:nvSpPr>
        <dsp:cNvPr id="0" name=""/>
        <dsp:cNvSpPr/>
      </dsp:nvSpPr>
      <dsp:spPr>
        <a:xfrm>
          <a:off x="6532" y="2977003"/>
          <a:ext cx="5665886" cy="2266354"/>
        </a:xfrm>
        <a:prstGeom prst="chevron">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0" tIns="22225" rIns="0" bIns="22225" numCol="1" spcCol="1270" anchor="ctr" anchorCtr="0">
          <a:noAutofit/>
        </a:bodyPr>
        <a:lstStyle/>
        <a:p>
          <a:pPr marL="0" lvl="0" indent="0" algn="ctr" defTabSz="1555750">
            <a:lnSpc>
              <a:spcPct val="90000"/>
            </a:lnSpc>
            <a:spcBef>
              <a:spcPct val="0"/>
            </a:spcBef>
            <a:spcAft>
              <a:spcPct val="35000"/>
            </a:spcAft>
            <a:buNone/>
          </a:pPr>
          <a:r>
            <a:rPr lang="es-MX" sz="3500" kern="1200" dirty="0">
              <a:solidFill>
                <a:schemeClr val="tx1"/>
              </a:solidFill>
            </a:rPr>
            <a:t>Análisis de brecha</a:t>
          </a:r>
        </a:p>
      </dsp:txBody>
      <dsp:txXfrm>
        <a:off x="1139709" y="2977003"/>
        <a:ext cx="3399532" cy="2266354"/>
      </dsp:txXfrm>
    </dsp:sp>
    <dsp:sp modelId="{1F203133-5160-402E-9B3C-E8CAD28F2344}">
      <dsp:nvSpPr>
        <dsp:cNvPr id="0" name=""/>
        <dsp:cNvSpPr/>
      </dsp:nvSpPr>
      <dsp:spPr>
        <a:xfrm>
          <a:off x="4935854" y="2860959"/>
          <a:ext cx="4153412" cy="2498443"/>
        </a:xfrm>
        <a:prstGeom prst="chevron">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4450" tIns="22225" rIns="0" bIns="22225" numCol="1" spcCol="1270" anchor="ctr" anchorCtr="0">
          <a:noAutofit/>
        </a:bodyPr>
        <a:lstStyle/>
        <a:p>
          <a:pPr marL="0" lvl="0" indent="0" algn="ctr" defTabSz="1555750">
            <a:lnSpc>
              <a:spcPct val="90000"/>
            </a:lnSpc>
            <a:spcBef>
              <a:spcPct val="0"/>
            </a:spcBef>
            <a:spcAft>
              <a:spcPct val="35000"/>
            </a:spcAft>
            <a:buNone/>
          </a:pPr>
          <a:r>
            <a:rPr lang="es-MX" sz="3500" kern="1200" dirty="0"/>
            <a:t>Plan de trabajo</a:t>
          </a:r>
        </a:p>
      </dsp:txBody>
      <dsp:txXfrm>
        <a:off x="6185076" y="2860959"/>
        <a:ext cx="1654969" cy="2498443"/>
      </dsp:txXfrm>
    </dsp:sp>
    <dsp:sp modelId="{569DEE76-2A66-424B-933B-4351B1F6381F}">
      <dsp:nvSpPr>
        <dsp:cNvPr id="0" name=""/>
        <dsp:cNvSpPr/>
      </dsp:nvSpPr>
      <dsp:spPr>
        <a:xfrm>
          <a:off x="8347967" y="2708112"/>
          <a:ext cx="5278576" cy="2803684"/>
        </a:xfrm>
        <a:prstGeom prst="chevron">
          <a:avLst/>
        </a:prstGeom>
        <a:solidFill>
          <a:schemeClr val="accent5">
            <a:tint val="40000"/>
            <a:alpha val="90000"/>
            <a:hueOff val="0"/>
            <a:satOff val="0"/>
            <a:lumOff val="0"/>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3180" tIns="21590" rIns="0" bIns="21590" numCol="1" spcCol="1270" anchor="ctr" anchorCtr="0">
          <a:noAutofit/>
        </a:bodyPr>
        <a:lstStyle/>
        <a:p>
          <a:pPr marL="0" lvl="0" indent="0" algn="ctr" defTabSz="1511300">
            <a:lnSpc>
              <a:spcPct val="90000"/>
            </a:lnSpc>
            <a:spcBef>
              <a:spcPct val="0"/>
            </a:spcBef>
            <a:spcAft>
              <a:spcPct val="35000"/>
            </a:spcAft>
            <a:buNone/>
          </a:pPr>
          <a:r>
            <a:rPr lang="es-MX" sz="3400" kern="1200" dirty="0"/>
            <a:t>Mecanismos de monitoreo y revisión de las medidas de seguridad</a:t>
          </a:r>
        </a:p>
      </dsp:txBody>
      <dsp:txXfrm>
        <a:off x="9749809" y="2708112"/>
        <a:ext cx="2474892" cy="2803684"/>
      </dsp:txXfrm>
    </dsp:sp>
    <dsp:sp modelId="{1ED0D5D7-2CF4-4E64-87BC-6BCF08B656E6}">
      <dsp:nvSpPr>
        <dsp:cNvPr id="0" name=""/>
        <dsp:cNvSpPr/>
      </dsp:nvSpPr>
      <dsp:spPr>
        <a:xfrm>
          <a:off x="1676382" y="5724562"/>
          <a:ext cx="5665886" cy="2266354"/>
        </a:xfrm>
        <a:prstGeom prst="chevron">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0" tIns="22225" rIns="0" bIns="22225" numCol="1" spcCol="1270" anchor="ctr" anchorCtr="0">
          <a:noAutofit/>
        </a:bodyPr>
        <a:lstStyle/>
        <a:p>
          <a:pPr marL="0" lvl="0" indent="0" algn="ctr" defTabSz="1555750">
            <a:lnSpc>
              <a:spcPct val="90000"/>
            </a:lnSpc>
            <a:spcBef>
              <a:spcPct val="0"/>
            </a:spcBef>
            <a:spcAft>
              <a:spcPct val="35000"/>
            </a:spcAft>
            <a:buNone/>
          </a:pPr>
          <a:r>
            <a:rPr lang="es-MX" sz="3500" kern="1200" dirty="0">
              <a:solidFill>
                <a:schemeClr val="tx1"/>
              </a:solidFill>
            </a:rPr>
            <a:t>Programa general de capacitación</a:t>
          </a:r>
        </a:p>
      </dsp:txBody>
      <dsp:txXfrm>
        <a:off x="2809559" y="5724562"/>
        <a:ext cx="3399532" cy="2266354"/>
      </dsp:txXfrm>
    </dsp:sp>
    <dsp:sp modelId="{A9CF3B23-64CE-4069-8C5D-35B25E67BA15}">
      <dsp:nvSpPr>
        <dsp:cNvPr id="0" name=""/>
        <dsp:cNvSpPr/>
      </dsp:nvSpPr>
      <dsp:spPr>
        <a:xfrm>
          <a:off x="7393367" y="5640415"/>
          <a:ext cx="4702685" cy="2233587"/>
        </a:xfrm>
        <a:prstGeom prst="chevron">
          <a:avLst/>
        </a:prstGeom>
        <a:solidFill>
          <a:schemeClr val="accent6">
            <a:tint val="40000"/>
            <a:alpha val="90000"/>
            <a:hueOff val="0"/>
            <a:satOff val="0"/>
            <a:lumOff val="0"/>
            <a:alphaOff val="0"/>
          </a:schemeClr>
        </a:solidFill>
        <a:ln w="25400" cap="flat" cmpd="sng" algn="ctr">
          <a:solidFill>
            <a:schemeClr val="accent6">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9370" tIns="19685" rIns="0" bIns="19685" numCol="1" spcCol="1270" anchor="ctr" anchorCtr="0">
          <a:noAutofit/>
        </a:bodyPr>
        <a:lstStyle/>
        <a:p>
          <a:pPr marL="0" lvl="0" indent="0" algn="ctr" defTabSz="1377950">
            <a:lnSpc>
              <a:spcPct val="90000"/>
            </a:lnSpc>
            <a:spcBef>
              <a:spcPct val="0"/>
            </a:spcBef>
            <a:spcAft>
              <a:spcPct val="35000"/>
            </a:spcAft>
            <a:buNone/>
          </a:pPr>
          <a:r>
            <a:rPr lang="es-MX" sz="3100" kern="1200" dirty="0"/>
            <a:t>Nombre y cargo del personal del Responsable o Encargado</a:t>
          </a:r>
        </a:p>
      </dsp:txBody>
      <dsp:txXfrm>
        <a:off x="8510161" y="5640415"/>
        <a:ext cx="2469098" cy="2233587"/>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811C48-70AC-4358-8CF0-F1892F7B31A2}">
      <dsp:nvSpPr>
        <dsp:cNvPr id="0" name=""/>
        <dsp:cNvSpPr/>
      </dsp:nvSpPr>
      <dsp:spPr>
        <a:xfrm>
          <a:off x="121990" y="3435764"/>
          <a:ext cx="2120379" cy="3265252"/>
        </a:xfrm>
        <a:prstGeom prst="roundRect">
          <a:avLst>
            <a:gd name="adj" fmla="val 10000"/>
          </a:avLst>
        </a:prstGeom>
        <a:solidFill>
          <a:schemeClr val="accent4">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s-MX" sz="2400" kern="1200" dirty="0">
              <a:solidFill>
                <a:schemeClr val="tx1"/>
              </a:solidFill>
            </a:rPr>
            <a:t>Fundamento jurídico y atribuciones de la unidad administrativa identificada para realizar el tratamiento</a:t>
          </a:r>
          <a:r>
            <a:rPr lang="es-MX" sz="1800" kern="1200" dirty="0"/>
            <a:t>	</a:t>
          </a:r>
        </a:p>
      </dsp:txBody>
      <dsp:txXfrm>
        <a:off x="184094" y="3497868"/>
        <a:ext cx="1996171" cy="3141044"/>
      </dsp:txXfrm>
    </dsp:sp>
    <dsp:sp modelId="{94AA0542-860A-4A3A-9EF7-57AE4C8BB10A}">
      <dsp:nvSpPr>
        <dsp:cNvPr id="0" name=""/>
        <dsp:cNvSpPr/>
      </dsp:nvSpPr>
      <dsp:spPr>
        <a:xfrm rot="21531362">
          <a:off x="2323146" y="4641401"/>
          <a:ext cx="903699" cy="790366"/>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466850">
            <a:lnSpc>
              <a:spcPct val="90000"/>
            </a:lnSpc>
            <a:spcBef>
              <a:spcPct val="0"/>
            </a:spcBef>
            <a:spcAft>
              <a:spcPct val="35000"/>
            </a:spcAft>
            <a:buNone/>
          </a:pPr>
          <a:endParaRPr lang="es-MX" sz="3300" kern="1200"/>
        </a:p>
      </dsp:txBody>
      <dsp:txXfrm>
        <a:off x="2323170" y="4801841"/>
        <a:ext cx="666589" cy="474220"/>
      </dsp:txXfrm>
    </dsp:sp>
    <dsp:sp modelId="{9CED5247-7C8E-48AF-8D12-6A730A9A5AAA}">
      <dsp:nvSpPr>
        <dsp:cNvPr id="0" name=""/>
        <dsp:cNvSpPr/>
      </dsp:nvSpPr>
      <dsp:spPr>
        <a:xfrm>
          <a:off x="3276595" y="3354256"/>
          <a:ext cx="2141541" cy="3301860"/>
        </a:xfrm>
        <a:prstGeom prst="roundRect">
          <a:avLst>
            <a:gd name="adj" fmla="val 10000"/>
          </a:avLst>
        </a:prstGeom>
        <a:solidFill>
          <a:schemeClr val="accent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s-MX" sz="2400" kern="1200" dirty="0">
              <a:solidFill>
                <a:schemeClr val="tx1"/>
              </a:solidFill>
            </a:rPr>
            <a:t>Tipo de datos personales que se recaban</a:t>
          </a:r>
        </a:p>
        <a:p>
          <a:pPr marL="0" lvl="0" indent="0" algn="ctr" defTabSz="1066800">
            <a:lnSpc>
              <a:spcPct val="90000"/>
            </a:lnSpc>
            <a:spcBef>
              <a:spcPct val="0"/>
            </a:spcBef>
            <a:spcAft>
              <a:spcPct val="35000"/>
            </a:spcAft>
            <a:buNone/>
          </a:pPr>
          <a:r>
            <a:rPr lang="es-MX" sz="2400" kern="1200" dirty="0">
              <a:solidFill>
                <a:schemeClr val="tx1"/>
              </a:solidFill>
            </a:rPr>
            <a:t>(datos personales sensibles)</a:t>
          </a:r>
        </a:p>
      </dsp:txBody>
      <dsp:txXfrm>
        <a:off x="3339319" y="3416980"/>
        <a:ext cx="2016093" cy="3176412"/>
      </dsp:txXfrm>
    </dsp:sp>
    <dsp:sp modelId="{D487378B-A520-4FDF-9EB6-8AE37B8E0BEE}">
      <dsp:nvSpPr>
        <dsp:cNvPr id="0" name=""/>
        <dsp:cNvSpPr/>
      </dsp:nvSpPr>
      <dsp:spPr>
        <a:xfrm rot="158603">
          <a:off x="5872698" y="4649317"/>
          <a:ext cx="632780" cy="790366"/>
        </a:xfrm>
        <a:prstGeom prst="rightArrow">
          <a:avLst>
            <a:gd name="adj1" fmla="val 60000"/>
            <a:gd name="adj2" fmla="val 50000"/>
          </a:avLst>
        </a:prstGeom>
        <a:solidFill>
          <a:schemeClr val="accent4">
            <a:hueOff val="-1488257"/>
            <a:satOff val="8966"/>
            <a:lumOff val="719"/>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466850">
            <a:lnSpc>
              <a:spcPct val="90000"/>
            </a:lnSpc>
            <a:spcBef>
              <a:spcPct val="0"/>
            </a:spcBef>
            <a:spcAft>
              <a:spcPct val="35000"/>
            </a:spcAft>
            <a:buNone/>
          </a:pPr>
          <a:endParaRPr lang="es-MX" sz="3300" kern="1200"/>
        </a:p>
      </dsp:txBody>
      <dsp:txXfrm>
        <a:off x="5872799" y="4803012"/>
        <a:ext cx="442946" cy="474220"/>
      </dsp:txXfrm>
    </dsp:sp>
    <dsp:sp modelId="{87DCDB99-78C3-4A43-B8A5-27D1ED03B3B1}">
      <dsp:nvSpPr>
        <dsp:cNvPr id="0" name=""/>
        <dsp:cNvSpPr/>
      </dsp:nvSpPr>
      <dsp:spPr>
        <a:xfrm>
          <a:off x="6781795" y="3400942"/>
          <a:ext cx="2187178" cy="3534256"/>
        </a:xfrm>
        <a:prstGeom prst="roundRect">
          <a:avLst>
            <a:gd name="adj" fmla="val 10000"/>
          </a:avLst>
        </a:prstGeom>
        <a:solidFill>
          <a:schemeClr val="tx2">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s-MX" sz="2400" b="0" kern="1200" dirty="0">
              <a:solidFill>
                <a:schemeClr val="tx1"/>
              </a:solidFill>
            </a:rPr>
            <a:t>Identificar en qué tipo de formatos se recaban (Directa, Indirecta o Fuente de Acceso Público)</a:t>
          </a:r>
        </a:p>
      </dsp:txBody>
      <dsp:txXfrm>
        <a:off x="6845855" y="3465002"/>
        <a:ext cx="2059058" cy="3406136"/>
      </dsp:txXfrm>
    </dsp:sp>
    <dsp:sp modelId="{2A24A038-BA83-4C7D-AA77-71E3B2E3A0B7}">
      <dsp:nvSpPr>
        <dsp:cNvPr id="0" name=""/>
        <dsp:cNvSpPr/>
      </dsp:nvSpPr>
      <dsp:spPr>
        <a:xfrm rot="21464087">
          <a:off x="9053849" y="4665595"/>
          <a:ext cx="456593" cy="790366"/>
        </a:xfrm>
        <a:prstGeom prst="rightArrow">
          <a:avLst>
            <a:gd name="adj1" fmla="val 60000"/>
            <a:gd name="adj2" fmla="val 50000"/>
          </a:avLst>
        </a:prstGeom>
        <a:solidFill>
          <a:schemeClr val="accent4">
            <a:hueOff val="-2976513"/>
            <a:satOff val="17933"/>
            <a:lumOff val="1437"/>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466850">
            <a:lnSpc>
              <a:spcPct val="90000"/>
            </a:lnSpc>
            <a:spcBef>
              <a:spcPct val="0"/>
            </a:spcBef>
            <a:spcAft>
              <a:spcPct val="35000"/>
            </a:spcAft>
            <a:buNone/>
          </a:pPr>
          <a:endParaRPr lang="es-MX" sz="3300" kern="1200"/>
        </a:p>
      </dsp:txBody>
      <dsp:txXfrm>
        <a:off x="9053903" y="4826375"/>
        <a:ext cx="319615" cy="474220"/>
      </dsp:txXfrm>
    </dsp:sp>
    <dsp:sp modelId="{687AE19B-3A65-4C39-9FEC-59C8A5119326}">
      <dsp:nvSpPr>
        <dsp:cNvPr id="0" name=""/>
        <dsp:cNvSpPr/>
      </dsp:nvSpPr>
      <dsp:spPr>
        <a:xfrm>
          <a:off x="9829797" y="3441704"/>
          <a:ext cx="2227780" cy="3209990"/>
        </a:xfrm>
        <a:prstGeom prst="roundRect">
          <a:avLst>
            <a:gd name="adj" fmla="val 10000"/>
          </a:avLst>
        </a:prstGeom>
        <a:solidFill>
          <a:schemeClr val="accent6">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s-MX" sz="2400" b="0" kern="1200" dirty="0">
              <a:solidFill>
                <a:schemeClr val="tx1"/>
              </a:solidFill>
            </a:rPr>
            <a:t>Identificar en qué tipo de formatos se almacenan los datos personales (físico o electrónico)</a:t>
          </a:r>
          <a:endParaRPr lang="es-MX" sz="2400" kern="1200" dirty="0">
            <a:solidFill>
              <a:schemeClr val="tx1"/>
            </a:solidFill>
          </a:endParaRPr>
        </a:p>
      </dsp:txBody>
      <dsp:txXfrm>
        <a:off x="9895046" y="3506953"/>
        <a:ext cx="2097282" cy="3079492"/>
      </dsp:txXfrm>
    </dsp:sp>
    <dsp:sp modelId="{15AEC1B7-C14A-4793-9513-57E7B9148977}">
      <dsp:nvSpPr>
        <dsp:cNvPr id="0" name=""/>
        <dsp:cNvSpPr/>
      </dsp:nvSpPr>
      <dsp:spPr>
        <a:xfrm rot="21543877">
          <a:off x="12303698" y="4620898"/>
          <a:ext cx="636729" cy="790366"/>
        </a:xfrm>
        <a:prstGeom prst="rightArrow">
          <a:avLst>
            <a:gd name="adj1" fmla="val 60000"/>
            <a:gd name="adj2" fmla="val 50000"/>
          </a:avLst>
        </a:prstGeom>
        <a:solidFill>
          <a:schemeClr val="accent4">
            <a:hueOff val="-4464770"/>
            <a:satOff val="26899"/>
            <a:lumOff val="2156"/>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466850">
            <a:lnSpc>
              <a:spcPct val="90000"/>
            </a:lnSpc>
            <a:spcBef>
              <a:spcPct val="0"/>
            </a:spcBef>
            <a:spcAft>
              <a:spcPct val="35000"/>
            </a:spcAft>
            <a:buNone/>
          </a:pPr>
          <a:endParaRPr lang="es-MX" sz="3300" kern="1200"/>
        </a:p>
      </dsp:txBody>
      <dsp:txXfrm>
        <a:off x="12303711" y="4780530"/>
        <a:ext cx="445710" cy="474220"/>
      </dsp:txXfrm>
    </dsp:sp>
    <dsp:sp modelId="{7AC31EEA-1BD5-4A92-84E2-F41612069A2D}">
      <dsp:nvSpPr>
        <dsp:cNvPr id="0" name=""/>
        <dsp:cNvSpPr/>
      </dsp:nvSpPr>
      <dsp:spPr>
        <a:xfrm>
          <a:off x="13258794" y="3401609"/>
          <a:ext cx="2891369" cy="3167375"/>
        </a:xfrm>
        <a:prstGeom prst="roundRect">
          <a:avLst>
            <a:gd name="adj" fmla="val 10000"/>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s-MX" sz="2400" b="0" kern="1200" dirty="0">
              <a:solidFill>
                <a:schemeClr val="tx1"/>
              </a:solidFill>
            </a:rPr>
            <a:t>Identificar quien tiene permiso para acceder o manejar los datos personales</a:t>
          </a:r>
        </a:p>
        <a:p>
          <a:pPr marL="0" lvl="0" indent="0" algn="ctr" defTabSz="1066800">
            <a:lnSpc>
              <a:spcPct val="90000"/>
            </a:lnSpc>
            <a:spcBef>
              <a:spcPct val="0"/>
            </a:spcBef>
            <a:spcAft>
              <a:spcPct val="35000"/>
            </a:spcAft>
            <a:buNone/>
          </a:pPr>
          <a:r>
            <a:rPr lang="es-MX" sz="2400" b="0" kern="1200" dirty="0">
              <a:solidFill>
                <a:schemeClr val="tx1"/>
              </a:solidFill>
            </a:rPr>
            <a:t>(al interior, encargado)</a:t>
          </a:r>
        </a:p>
      </dsp:txBody>
      <dsp:txXfrm>
        <a:off x="13343479" y="3486294"/>
        <a:ext cx="2721999" cy="2998005"/>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E9200F-E773-4A77-ACB6-B223AB79DE05}">
      <dsp:nvSpPr>
        <dsp:cNvPr id="0" name=""/>
        <dsp:cNvSpPr/>
      </dsp:nvSpPr>
      <dsp:spPr>
        <a:xfrm rot="5400000">
          <a:off x="-290338" y="298025"/>
          <a:ext cx="1935589" cy="1354912"/>
        </a:xfrm>
        <a:prstGeom prst="chevron">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1689100">
            <a:lnSpc>
              <a:spcPct val="90000"/>
            </a:lnSpc>
            <a:spcBef>
              <a:spcPct val="0"/>
            </a:spcBef>
            <a:spcAft>
              <a:spcPct val="35000"/>
            </a:spcAft>
            <a:buNone/>
          </a:pPr>
          <a:endParaRPr lang="es-MX" sz="3800" kern="1200" dirty="0"/>
        </a:p>
      </dsp:txBody>
      <dsp:txXfrm rot="-5400000">
        <a:off x="1" y="685142"/>
        <a:ext cx="1354912" cy="580677"/>
      </dsp:txXfrm>
    </dsp:sp>
    <dsp:sp modelId="{93F53EE7-FFF5-45FE-827D-149C645E1AB6}">
      <dsp:nvSpPr>
        <dsp:cNvPr id="0" name=""/>
        <dsp:cNvSpPr/>
      </dsp:nvSpPr>
      <dsp:spPr>
        <a:xfrm rot="5400000">
          <a:off x="8735189" y="-7372590"/>
          <a:ext cx="1258133" cy="16018687"/>
        </a:xfrm>
        <a:prstGeom prst="round2Same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s-MX" sz="2400" kern="1200" dirty="0"/>
            <a:t>Identificar a todas las personas que intervienen en el tratamiento de datos personales a lo largo de su ciclo de vida y por sistema de tratamiento</a:t>
          </a:r>
        </a:p>
      </dsp:txBody>
      <dsp:txXfrm rot="-5400000">
        <a:off x="1354913" y="69103"/>
        <a:ext cx="15957270" cy="1135299"/>
      </dsp:txXfrm>
    </dsp:sp>
    <dsp:sp modelId="{4D50BB9B-9698-4263-A0EE-1AB29ED3F67C}">
      <dsp:nvSpPr>
        <dsp:cNvPr id="0" name=""/>
        <dsp:cNvSpPr/>
      </dsp:nvSpPr>
      <dsp:spPr>
        <a:xfrm rot="5400000">
          <a:off x="-290338" y="2097996"/>
          <a:ext cx="1935589" cy="1354912"/>
        </a:xfrm>
        <a:prstGeom prst="chevron">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1689100">
            <a:lnSpc>
              <a:spcPct val="90000"/>
            </a:lnSpc>
            <a:spcBef>
              <a:spcPct val="0"/>
            </a:spcBef>
            <a:spcAft>
              <a:spcPct val="35000"/>
            </a:spcAft>
            <a:buNone/>
          </a:pPr>
          <a:endParaRPr lang="es-MX" sz="3800" kern="1200" dirty="0"/>
        </a:p>
      </dsp:txBody>
      <dsp:txXfrm rot="-5400000">
        <a:off x="1" y="2485113"/>
        <a:ext cx="1354912" cy="580677"/>
      </dsp:txXfrm>
    </dsp:sp>
    <dsp:sp modelId="{78F6F4DE-E003-4FB6-943F-577E8D6F3B46}">
      <dsp:nvSpPr>
        <dsp:cNvPr id="0" name=""/>
        <dsp:cNvSpPr/>
      </dsp:nvSpPr>
      <dsp:spPr>
        <a:xfrm rot="5400000">
          <a:off x="8735189" y="-5572618"/>
          <a:ext cx="1258133" cy="16018687"/>
        </a:xfrm>
        <a:prstGeom prst="round2Same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s-MX" sz="2400" kern="1200" dirty="0"/>
            <a:t>Definir claramente las funciones, obligaciones y responsabilidades que tiene cada puesto en el tratamiento de datos personales</a:t>
          </a:r>
        </a:p>
      </dsp:txBody>
      <dsp:txXfrm rot="-5400000">
        <a:off x="1354913" y="1869075"/>
        <a:ext cx="15957270" cy="1135299"/>
      </dsp:txXfrm>
    </dsp:sp>
    <dsp:sp modelId="{C1649AE3-46C0-4222-AC4A-3ED04EEE4C94}">
      <dsp:nvSpPr>
        <dsp:cNvPr id="0" name=""/>
        <dsp:cNvSpPr/>
      </dsp:nvSpPr>
      <dsp:spPr>
        <a:xfrm rot="5400000">
          <a:off x="-290338" y="4192490"/>
          <a:ext cx="1935589" cy="1354912"/>
        </a:xfrm>
        <a:prstGeom prst="chevron">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1689100">
            <a:lnSpc>
              <a:spcPct val="90000"/>
            </a:lnSpc>
            <a:spcBef>
              <a:spcPct val="0"/>
            </a:spcBef>
            <a:spcAft>
              <a:spcPct val="35000"/>
            </a:spcAft>
            <a:buNone/>
          </a:pPr>
          <a:endParaRPr lang="es-MX" sz="3800" kern="1200" dirty="0"/>
        </a:p>
      </dsp:txBody>
      <dsp:txXfrm rot="-5400000">
        <a:off x="1" y="4579607"/>
        <a:ext cx="1354912" cy="580677"/>
      </dsp:txXfrm>
    </dsp:sp>
    <dsp:sp modelId="{46D852D8-268D-460F-A680-264DA8C64641}">
      <dsp:nvSpPr>
        <dsp:cNvPr id="0" name=""/>
        <dsp:cNvSpPr/>
      </dsp:nvSpPr>
      <dsp:spPr>
        <a:xfrm rot="5400000">
          <a:off x="8440667" y="-3478124"/>
          <a:ext cx="1847178" cy="16018687"/>
        </a:xfrm>
        <a:prstGeom prst="round2SameRect">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s-MX" sz="2400" b="0" i="0" kern="1200" dirty="0"/>
            <a:t>Definir los roles:</a:t>
          </a:r>
          <a:endParaRPr lang="es-MX" sz="2400" kern="1200" dirty="0"/>
        </a:p>
        <a:p>
          <a:pPr marL="228600" lvl="1" indent="-228600" algn="l" defTabSz="1066800">
            <a:lnSpc>
              <a:spcPct val="90000"/>
            </a:lnSpc>
            <a:spcBef>
              <a:spcPct val="0"/>
            </a:spcBef>
            <a:spcAft>
              <a:spcPct val="15000"/>
            </a:spcAft>
            <a:buChar char="•"/>
          </a:pPr>
          <a:r>
            <a:rPr lang="es-MX" sz="2400" b="0" i="0" kern="1200" dirty="0"/>
            <a:t>Persona responsable de dirigir el tratamiento (Administrador)</a:t>
          </a:r>
          <a:endParaRPr lang="es-MX" sz="2400" kern="1200" dirty="0"/>
        </a:p>
        <a:p>
          <a:pPr marL="228600" lvl="1" indent="-228600" algn="l" defTabSz="1066800">
            <a:lnSpc>
              <a:spcPct val="90000"/>
            </a:lnSpc>
            <a:spcBef>
              <a:spcPct val="0"/>
            </a:spcBef>
            <a:spcAft>
              <a:spcPct val="15000"/>
            </a:spcAft>
            <a:buChar char="•"/>
          </a:pPr>
          <a:r>
            <a:rPr lang="es-MX" sz="2400" b="0" i="0" kern="1200" dirty="0"/>
            <a:t>Persona (s) encargada (s) de ejecutarlo operativamente (Operador)</a:t>
          </a:r>
          <a:endParaRPr lang="es-MX" sz="2400" kern="1200" dirty="0"/>
        </a:p>
        <a:p>
          <a:pPr marL="228600" lvl="1" indent="-228600" algn="l" defTabSz="1066800">
            <a:lnSpc>
              <a:spcPct val="90000"/>
            </a:lnSpc>
            <a:spcBef>
              <a:spcPct val="0"/>
            </a:spcBef>
            <a:spcAft>
              <a:spcPct val="15000"/>
            </a:spcAft>
            <a:buChar char="•"/>
          </a:pPr>
          <a:r>
            <a:rPr lang="es-MX" sz="2400" kern="1200" dirty="0"/>
            <a:t>Establecerse los perfiles y privilegios específicos (ejemplo, quienes son los usuarios de las bases de datos y cuáles son los privilegios que tienen, como visualización, modificación, descarga, eliminación o todas ellas)</a:t>
          </a:r>
        </a:p>
      </dsp:txBody>
      <dsp:txXfrm rot="-5400000">
        <a:off x="1354913" y="3697802"/>
        <a:ext cx="15928515" cy="1666834"/>
      </dsp:txXfrm>
    </dsp:sp>
    <dsp:sp modelId="{A3169FB3-94BB-4E4C-9CB9-3BC97C2CB6CB}">
      <dsp:nvSpPr>
        <dsp:cNvPr id="0" name=""/>
        <dsp:cNvSpPr/>
      </dsp:nvSpPr>
      <dsp:spPr>
        <a:xfrm rot="5400000">
          <a:off x="-290338" y="5992461"/>
          <a:ext cx="1935589" cy="1354912"/>
        </a:xfrm>
        <a:prstGeom prst="chevron">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1689100">
            <a:lnSpc>
              <a:spcPct val="90000"/>
            </a:lnSpc>
            <a:spcBef>
              <a:spcPct val="0"/>
            </a:spcBef>
            <a:spcAft>
              <a:spcPct val="35000"/>
            </a:spcAft>
            <a:buNone/>
          </a:pPr>
          <a:endParaRPr lang="es-MX" sz="3800" kern="1200" dirty="0"/>
        </a:p>
      </dsp:txBody>
      <dsp:txXfrm rot="-5400000">
        <a:off x="1" y="6379578"/>
        <a:ext cx="1354912" cy="580677"/>
      </dsp:txXfrm>
    </dsp:sp>
    <dsp:sp modelId="{13799D77-B4DF-467F-9708-E616C4E011A5}">
      <dsp:nvSpPr>
        <dsp:cNvPr id="0" name=""/>
        <dsp:cNvSpPr/>
      </dsp:nvSpPr>
      <dsp:spPr>
        <a:xfrm rot="5400000">
          <a:off x="8735189" y="-1678153"/>
          <a:ext cx="1258133" cy="16018687"/>
        </a:xfrm>
        <a:prstGeom prst="round2SameRect">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s-MX" sz="2400" kern="1200" dirty="0"/>
            <a:t>Cadena de rendición de cuentas, puesto que se establecen los cargos y funciones de cada participante el tratamiento de los datos personales y es posible asignar responsabilidades en caso de vulneraciones</a:t>
          </a:r>
        </a:p>
      </dsp:txBody>
      <dsp:txXfrm rot="-5400000">
        <a:off x="1354913" y="5763540"/>
        <a:ext cx="15957270" cy="1135299"/>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520945-3928-4313-AAA4-8990C15A0AB8}">
      <dsp:nvSpPr>
        <dsp:cNvPr id="0" name=""/>
        <dsp:cNvSpPr/>
      </dsp:nvSpPr>
      <dsp:spPr>
        <a:xfrm>
          <a:off x="891023" y="762039"/>
          <a:ext cx="4373702" cy="4373702"/>
        </a:xfrm>
        <a:prstGeom prst="ellipse">
          <a:avLst/>
        </a:prstGeom>
        <a:solidFill>
          <a:schemeClr val="accent5">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370" tIns="39370" rIns="39370" bIns="39370" numCol="1" spcCol="1270" anchor="ctr" anchorCtr="0">
          <a:noAutofit/>
        </a:bodyPr>
        <a:lstStyle/>
        <a:p>
          <a:pPr marL="0" lvl="0" indent="0" algn="ctr" defTabSz="2755900">
            <a:lnSpc>
              <a:spcPct val="90000"/>
            </a:lnSpc>
            <a:spcBef>
              <a:spcPct val="0"/>
            </a:spcBef>
            <a:spcAft>
              <a:spcPct val="35000"/>
            </a:spcAft>
            <a:buNone/>
          </a:pPr>
          <a:r>
            <a:rPr lang="es-MX" sz="6200" b="1" kern="1200" dirty="0">
              <a:solidFill>
                <a:schemeClr val="tx1"/>
              </a:solidFill>
            </a:rPr>
            <a:t>ANÁLISIS DE RIESGOS</a:t>
          </a:r>
        </a:p>
      </dsp:txBody>
      <dsp:txXfrm>
        <a:off x="1531537" y="1402553"/>
        <a:ext cx="3092674" cy="3092674"/>
      </dsp:txXfrm>
    </dsp:sp>
    <dsp:sp modelId="{787B1FBC-6CA3-4D62-A24E-CC67FA4E09E2}">
      <dsp:nvSpPr>
        <dsp:cNvPr id="0" name=""/>
        <dsp:cNvSpPr/>
      </dsp:nvSpPr>
      <dsp:spPr>
        <a:xfrm rot="689831">
          <a:off x="4644285" y="3735013"/>
          <a:ext cx="7414655" cy="1246505"/>
        </a:xfrm>
        <a:prstGeom prst="lef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82A8BDD-7A4D-4194-BDE0-3DA4536D45CE}">
      <dsp:nvSpPr>
        <dsp:cNvPr id="0" name=""/>
        <dsp:cNvSpPr/>
      </dsp:nvSpPr>
      <dsp:spPr>
        <a:xfrm>
          <a:off x="9982207" y="2586531"/>
          <a:ext cx="5854793" cy="4724288"/>
        </a:xfrm>
        <a:prstGeom prst="roundRect">
          <a:avLst>
            <a:gd name="adj" fmla="val 10000"/>
          </a:avLst>
        </a:prstGeom>
        <a:solidFill>
          <a:schemeClr val="accent2">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1866900">
            <a:lnSpc>
              <a:spcPct val="90000"/>
            </a:lnSpc>
            <a:spcBef>
              <a:spcPct val="0"/>
            </a:spcBef>
            <a:spcAft>
              <a:spcPct val="35000"/>
            </a:spcAft>
            <a:buNone/>
          </a:pPr>
          <a:r>
            <a:rPr lang="es-MX" sz="4200" b="0" i="0" kern="1200" dirty="0">
              <a:solidFill>
                <a:schemeClr val="tx1"/>
              </a:solidFill>
            </a:rPr>
            <a:t>Proceso sistemático para conocer y determinar la magnitud de los riesgos a los que se encuentran expuestos los DP y los recursos involucrados en su tratamiento</a:t>
          </a:r>
          <a:endParaRPr lang="es-MX" sz="4200" kern="1200" dirty="0">
            <a:solidFill>
              <a:schemeClr val="tx1"/>
            </a:solidFill>
          </a:endParaRPr>
        </a:p>
      </dsp:txBody>
      <dsp:txXfrm>
        <a:off x="10120577" y="2724901"/>
        <a:ext cx="5578053" cy="4447548"/>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6B5A19-4E38-4B14-B64F-BF261007C774}">
      <dsp:nvSpPr>
        <dsp:cNvPr id="0" name=""/>
        <dsp:cNvSpPr/>
      </dsp:nvSpPr>
      <dsp:spPr>
        <a:xfrm>
          <a:off x="0" y="1495731"/>
          <a:ext cx="14872200" cy="756000"/>
        </a:xfrm>
        <a:prstGeom prst="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D4B0526-90E6-46EC-B8BA-3E9F25CB9D8C}">
      <dsp:nvSpPr>
        <dsp:cNvPr id="0" name=""/>
        <dsp:cNvSpPr/>
      </dsp:nvSpPr>
      <dsp:spPr>
        <a:xfrm>
          <a:off x="708027" y="35120"/>
          <a:ext cx="14160527" cy="1903411"/>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3494" tIns="0" rIns="393494" bIns="0" numCol="1" spcCol="1270" anchor="ctr" anchorCtr="0">
          <a:noAutofit/>
        </a:bodyPr>
        <a:lstStyle/>
        <a:p>
          <a:pPr marL="0" lvl="0" indent="0" algn="l" defTabSz="1333500">
            <a:lnSpc>
              <a:spcPct val="90000"/>
            </a:lnSpc>
            <a:spcBef>
              <a:spcPct val="0"/>
            </a:spcBef>
            <a:spcAft>
              <a:spcPct val="35000"/>
            </a:spcAft>
            <a:buNone/>
          </a:pPr>
          <a:r>
            <a:rPr lang="es-MX" sz="3000" b="1" kern="1200" dirty="0">
              <a:solidFill>
                <a:schemeClr val="tx1"/>
              </a:solidFill>
            </a:rPr>
            <a:t>ACTIVOS</a:t>
          </a:r>
        </a:p>
        <a:p>
          <a:pPr marL="0" lvl="0" indent="0" algn="l" defTabSz="1333500">
            <a:lnSpc>
              <a:spcPct val="90000"/>
            </a:lnSpc>
            <a:spcBef>
              <a:spcPct val="0"/>
            </a:spcBef>
            <a:spcAft>
              <a:spcPct val="35000"/>
            </a:spcAft>
            <a:buNone/>
          </a:pPr>
          <a:r>
            <a:rPr lang="es-MX" sz="3000" kern="1200" dirty="0">
              <a:solidFill>
                <a:schemeClr val="tx1"/>
              </a:solidFill>
            </a:rPr>
            <a:t>A) Información: datos personales</a:t>
          </a:r>
        </a:p>
        <a:p>
          <a:pPr marL="0" lvl="0" indent="0" algn="l" defTabSz="1333500">
            <a:lnSpc>
              <a:spcPct val="90000"/>
            </a:lnSpc>
            <a:spcBef>
              <a:spcPct val="0"/>
            </a:spcBef>
            <a:spcAft>
              <a:spcPct val="35000"/>
            </a:spcAft>
            <a:buNone/>
          </a:pPr>
          <a:r>
            <a:rPr lang="es-MX" sz="3000" kern="1200" dirty="0">
              <a:solidFill>
                <a:schemeClr val="tx1"/>
              </a:solidFill>
            </a:rPr>
            <a:t>B) Apoyo: elementos físicos o infraestructura que soporta la información </a:t>
          </a:r>
        </a:p>
      </dsp:txBody>
      <dsp:txXfrm>
        <a:off x="800944" y="128037"/>
        <a:ext cx="13974693" cy="1717577"/>
      </dsp:txXfrm>
    </dsp:sp>
    <dsp:sp modelId="{3262531E-4121-462A-941E-B0588D1D752D}">
      <dsp:nvSpPr>
        <dsp:cNvPr id="0" name=""/>
        <dsp:cNvSpPr/>
      </dsp:nvSpPr>
      <dsp:spPr>
        <a:xfrm>
          <a:off x="0" y="3402680"/>
          <a:ext cx="14872200" cy="756000"/>
        </a:xfrm>
        <a:prstGeom prst="rect">
          <a:avLst/>
        </a:prstGeom>
        <a:solidFill>
          <a:schemeClr val="lt1">
            <a:alpha val="90000"/>
            <a:hueOff val="0"/>
            <a:satOff val="0"/>
            <a:lumOff val="0"/>
            <a:alphaOff val="0"/>
          </a:schemeClr>
        </a:solidFill>
        <a:ln w="25400" cap="flat" cmpd="sng" algn="ctr">
          <a:solidFill>
            <a:schemeClr val="accent3">
              <a:hueOff val="3750088"/>
              <a:satOff val="-5627"/>
              <a:lumOff val="-915"/>
              <a:alphaOff val="0"/>
            </a:schemeClr>
          </a:solidFill>
          <a:prstDash val="solid"/>
        </a:ln>
        <a:effectLst/>
      </dsp:spPr>
      <dsp:style>
        <a:lnRef idx="2">
          <a:scrgbClr r="0" g="0" b="0"/>
        </a:lnRef>
        <a:fillRef idx="1">
          <a:scrgbClr r="0" g="0" b="0"/>
        </a:fillRef>
        <a:effectRef idx="0">
          <a:scrgbClr r="0" g="0" b="0"/>
        </a:effectRef>
        <a:fontRef idx="minor"/>
      </dsp:style>
    </dsp:sp>
    <dsp:sp modelId="{44886FC8-0463-454D-8D82-14D3D5ED84F7}">
      <dsp:nvSpPr>
        <dsp:cNvPr id="0" name=""/>
        <dsp:cNvSpPr/>
      </dsp:nvSpPr>
      <dsp:spPr>
        <a:xfrm>
          <a:off x="990718" y="2413731"/>
          <a:ext cx="13870055" cy="1431749"/>
        </a:xfrm>
        <a:prstGeom prst="roundRect">
          <a:avLst/>
        </a:prstGeom>
        <a:solidFill>
          <a:schemeClr val="accent3">
            <a:hueOff val="3750088"/>
            <a:satOff val="-5627"/>
            <a:lumOff val="-91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3494" tIns="0" rIns="393494" bIns="0" numCol="1" spcCol="1270" anchor="ctr" anchorCtr="0">
          <a:noAutofit/>
        </a:bodyPr>
        <a:lstStyle/>
        <a:p>
          <a:pPr marL="0" lvl="0" indent="0" algn="l" defTabSz="1333500">
            <a:lnSpc>
              <a:spcPct val="90000"/>
            </a:lnSpc>
            <a:spcBef>
              <a:spcPct val="0"/>
            </a:spcBef>
            <a:spcAft>
              <a:spcPct val="35000"/>
            </a:spcAft>
            <a:buNone/>
          </a:pPr>
          <a:endParaRPr lang="es-MX" sz="3000" b="1" kern="1200" dirty="0">
            <a:solidFill>
              <a:schemeClr val="tx1"/>
            </a:solidFill>
          </a:endParaRPr>
        </a:p>
        <a:p>
          <a:pPr marL="0" lvl="0" indent="0" algn="l" defTabSz="1333500">
            <a:lnSpc>
              <a:spcPct val="90000"/>
            </a:lnSpc>
            <a:spcBef>
              <a:spcPct val="0"/>
            </a:spcBef>
            <a:spcAft>
              <a:spcPct val="35000"/>
            </a:spcAft>
            <a:buNone/>
          </a:pPr>
          <a:r>
            <a:rPr lang="es-MX" sz="3000" b="1" kern="1200" dirty="0">
              <a:solidFill>
                <a:schemeClr val="tx1"/>
              </a:solidFill>
            </a:rPr>
            <a:t>AMENAZAS</a:t>
          </a:r>
        </a:p>
        <a:p>
          <a:pPr marL="0" lvl="0" indent="0" algn="l" defTabSz="1333500">
            <a:lnSpc>
              <a:spcPct val="90000"/>
            </a:lnSpc>
            <a:spcBef>
              <a:spcPct val="0"/>
            </a:spcBef>
            <a:spcAft>
              <a:spcPct val="35000"/>
            </a:spcAft>
            <a:buNone/>
          </a:pPr>
          <a:r>
            <a:rPr lang="es-MX" sz="3000" b="0" kern="1200" dirty="0">
              <a:solidFill>
                <a:schemeClr val="tx1"/>
              </a:solidFill>
            </a:rPr>
            <a:t>Eventos que pueden causar daño, lo que puede pasar.</a:t>
          </a:r>
        </a:p>
        <a:p>
          <a:pPr marL="0" lvl="0" indent="0" algn="l" defTabSz="1333500">
            <a:lnSpc>
              <a:spcPct val="90000"/>
            </a:lnSpc>
            <a:spcBef>
              <a:spcPct val="0"/>
            </a:spcBef>
            <a:spcAft>
              <a:spcPct val="35000"/>
            </a:spcAft>
            <a:buNone/>
          </a:pPr>
          <a:endParaRPr lang="es-MX" sz="3000" kern="1200" dirty="0">
            <a:solidFill>
              <a:schemeClr val="tx1"/>
            </a:solidFill>
          </a:endParaRPr>
        </a:p>
      </dsp:txBody>
      <dsp:txXfrm>
        <a:off x="1060610" y="2483623"/>
        <a:ext cx="13730271" cy="1291965"/>
      </dsp:txXfrm>
    </dsp:sp>
    <dsp:sp modelId="{BED6150A-6B87-4E59-86F8-2A2515CD1F1B}">
      <dsp:nvSpPr>
        <dsp:cNvPr id="0" name=""/>
        <dsp:cNvSpPr/>
      </dsp:nvSpPr>
      <dsp:spPr>
        <a:xfrm>
          <a:off x="0" y="5553285"/>
          <a:ext cx="14872200" cy="756000"/>
        </a:xfrm>
        <a:prstGeom prst="rect">
          <a:avLst/>
        </a:prstGeom>
        <a:solidFill>
          <a:schemeClr val="lt1">
            <a:alpha val="90000"/>
            <a:hueOff val="0"/>
            <a:satOff val="0"/>
            <a:lumOff val="0"/>
            <a:alphaOff val="0"/>
          </a:schemeClr>
        </a:solidFill>
        <a:ln w="25400" cap="flat" cmpd="sng" algn="ctr">
          <a:solidFill>
            <a:schemeClr val="accent3">
              <a:hueOff val="7500176"/>
              <a:satOff val="-11253"/>
              <a:lumOff val="-1830"/>
              <a:alphaOff val="0"/>
            </a:schemeClr>
          </a:solidFill>
          <a:prstDash val="solid"/>
        </a:ln>
        <a:effectLst/>
      </dsp:spPr>
      <dsp:style>
        <a:lnRef idx="2">
          <a:scrgbClr r="0" g="0" b="0"/>
        </a:lnRef>
        <a:fillRef idx="1">
          <a:scrgbClr r="0" g="0" b="0"/>
        </a:fillRef>
        <a:effectRef idx="0">
          <a:scrgbClr r="0" g="0" b="0"/>
        </a:effectRef>
        <a:fontRef idx="minor"/>
      </dsp:style>
    </dsp:sp>
    <dsp:sp modelId="{A38C802A-EC2F-4FBC-BDD1-E5EF722C7B6A}">
      <dsp:nvSpPr>
        <dsp:cNvPr id="0" name=""/>
        <dsp:cNvSpPr/>
      </dsp:nvSpPr>
      <dsp:spPr>
        <a:xfrm>
          <a:off x="552933" y="4311019"/>
          <a:ext cx="14160527" cy="1675404"/>
        </a:xfrm>
        <a:prstGeom prst="roundRect">
          <a:avLst/>
        </a:prstGeom>
        <a:solidFill>
          <a:schemeClr val="accent3">
            <a:hueOff val="7500176"/>
            <a:satOff val="-11253"/>
            <a:lumOff val="-183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3494" tIns="0" rIns="393494" bIns="0" numCol="1" spcCol="1270" anchor="ctr" anchorCtr="0">
          <a:noAutofit/>
        </a:bodyPr>
        <a:lstStyle/>
        <a:p>
          <a:pPr marL="0" lvl="0" indent="0" algn="l" defTabSz="1333500">
            <a:lnSpc>
              <a:spcPct val="90000"/>
            </a:lnSpc>
            <a:spcBef>
              <a:spcPct val="0"/>
            </a:spcBef>
            <a:spcAft>
              <a:spcPct val="35000"/>
            </a:spcAft>
            <a:buNone/>
          </a:pPr>
          <a:r>
            <a:rPr lang="es-MX" sz="3000" b="1" kern="1200" dirty="0">
              <a:solidFill>
                <a:schemeClr val="tx1"/>
              </a:solidFill>
            </a:rPr>
            <a:t>VULNERABILIDADES </a:t>
          </a:r>
        </a:p>
        <a:p>
          <a:pPr marL="0" lvl="0" indent="0" algn="l" defTabSz="1333500">
            <a:lnSpc>
              <a:spcPct val="90000"/>
            </a:lnSpc>
            <a:spcBef>
              <a:spcPct val="0"/>
            </a:spcBef>
            <a:spcAft>
              <a:spcPct val="35000"/>
            </a:spcAft>
            <a:buNone/>
          </a:pPr>
          <a:r>
            <a:rPr lang="es-ES" sz="3000" kern="1200" dirty="0">
              <a:solidFill>
                <a:schemeClr val="tx1"/>
              </a:solidFill>
            </a:rPr>
            <a:t>Debilidades de seguridad que puede ser explotada por una o más amenazas. (Riesgo)</a:t>
          </a:r>
          <a:endParaRPr lang="es-MX" sz="2500" kern="1200" dirty="0">
            <a:solidFill>
              <a:schemeClr val="tx1"/>
            </a:solidFill>
          </a:endParaRPr>
        </a:p>
      </dsp:txBody>
      <dsp:txXfrm>
        <a:off x="634719" y="4392805"/>
        <a:ext cx="13996955" cy="1511832"/>
      </dsp:txXfrm>
    </dsp:sp>
    <dsp:sp modelId="{95750D9B-DFFD-4814-8B65-DEC253C2626C}">
      <dsp:nvSpPr>
        <dsp:cNvPr id="0" name=""/>
        <dsp:cNvSpPr/>
      </dsp:nvSpPr>
      <dsp:spPr>
        <a:xfrm>
          <a:off x="0" y="7315488"/>
          <a:ext cx="14872200" cy="756000"/>
        </a:xfrm>
        <a:prstGeom prst="rect">
          <a:avLst/>
        </a:prstGeom>
        <a:solidFill>
          <a:schemeClr val="lt1">
            <a:alpha val="90000"/>
            <a:hueOff val="0"/>
            <a:satOff val="0"/>
            <a:lumOff val="0"/>
            <a:alphaOff val="0"/>
          </a:schemeClr>
        </a:solidFill>
        <a:ln w="25400" cap="flat" cmpd="sng" algn="ctr">
          <a:solidFill>
            <a:schemeClr val="accent3">
              <a:hueOff val="11250264"/>
              <a:satOff val="-16880"/>
              <a:lumOff val="-2745"/>
              <a:alphaOff val="0"/>
            </a:schemeClr>
          </a:solidFill>
          <a:prstDash val="solid"/>
        </a:ln>
        <a:effectLst/>
      </dsp:spPr>
      <dsp:style>
        <a:lnRef idx="2">
          <a:scrgbClr r="0" g="0" b="0"/>
        </a:lnRef>
        <a:fillRef idx="1">
          <a:scrgbClr r="0" g="0" b="0"/>
        </a:fillRef>
        <a:effectRef idx="0">
          <a:scrgbClr r="0" g="0" b="0"/>
        </a:effectRef>
        <a:fontRef idx="minor"/>
      </dsp:style>
    </dsp:sp>
    <dsp:sp modelId="{6BFC0A74-480A-40DE-88A4-CC54B5F00DC8}">
      <dsp:nvSpPr>
        <dsp:cNvPr id="0" name=""/>
        <dsp:cNvSpPr/>
      </dsp:nvSpPr>
      <dsp:spPr>
        <a:xfrm>
          <a:off x="708027" y="6471285"/>
          <a:ext cx="14160527" cy="1308394"/>
        </a:xfrm>
        <a:prstGeom prst="roundRect">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3494" tIns="0" rIns="393494" bIns="0" numCol="1" spcCol="1270" anchor="ctr" anchorCtr="0">
          <a:noAutofit/>
        </a:bodyPr>
        <a:lstStyle/>
        <a:p>
          <a:pPr marL="0" lvl="0" indent="0" algn="l" defTabSz="1333500">
            <a:lnSpc>
              <a:spcPct val="90000"/>
            </a:lnSpc>
            <a:spcBef>
              <a:spcPct val="0"/>
            </a:spcBef>
            <a:spcAft>
              <a:spcPct val="35000"/>
            </a:spcAft>
            <a:buNone/>
          </a:pPr>
          <a:r>
            <a:rPr lang="es-MX" sz="3000" b="1" kern="1200" dirty="0">
              <a:solidFill>
                <a:schemeClr val="tx1"/>
              </a:solidFill>
            </a:rPr>
            <a:t>IMPACTO </a:t>
          </a:r>
        </a:p>
        <a:p>
          <a:pPr marL="0" lvl="0" indent="0" algn="l" defTabSz="1333500">
            <a:lnSpc>
              <a:spcPct val="90000"/>
            </a:lnSpc>
            <a:spcBef>
              <a:spcPct val="0"/>
            </a:spcBef>
            <a:spcAft>
              <a:spcPct val="35000"/>
            </a:spcAft>
            <a:buNone/>
          </a:pPr>
          <a:r>
            <a:rPr lang="es-MX" sz="3000" kern="1200" dirty="0">
              <a:solidFill>
                <a:schemeClr val="tx1"/>
              </a:solidFill>
            </a:rPr>
            <a:t>Medida del grado de daño a los activos </a:t>
          </a:r>
        </a:p>
      </dsp:txBody>
      <dsp:txXfrm>
        <a:off x="771898" y="6535156"/>
        <a:ext cx="14032785" cy="1180652"/>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3AF0C4-8146-4989-A411-866D4765B810}">
      <dsp:nvSpPr>
        <dsp:cNvPr id="0" name=""/>
        <dsp:cNvSpPr/>
      </dsp:nvSpPr>
      <dsp:spPr>
        <a:xfrm>
          <a:off x="2589229" y="152395"/>
          <a:ext cx="11277558" cy="881302"/>
        </a:xfrm>
        <a:prstGeom prst="roundRect">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66700" tIns="266700" rIns="266700" bIns="266700" numCol="1" spcCol="1270" anchor="ctr" anchorCtr="0">
          <a:noAutofit/>
        </a:bodyPr>
        <a:lstStyle/>
        <a:p>
          <a:pPr marL="0" lvl="0" indent="0" algn="ctr" defTabSz="3111500">
            <a:lnSpc>
              <a:spcPct val="90000"/>
            </a:lnSpc>
            <a:spcBef>
              <a:spcPct val="0"/>
            </a:spcBef>
            <a:spcAft>
              <a:spcPct val="35000"/>
            </a:spcAft>
            <a:buClrTx/>
            <a:buSzTx/>
            <a:buFontTx/>
            <a:buNone/>
          </a:pPr>
          <a:r>
            <a:rPr lang="es-MX" sz="7000" b="1" kern="1200" dirty="0">
              <a:solidFill>
                <a:schemeClr val="tx2"/>
              </a:solidFill>
            </a:rPr>
            <a:t>DEBER DE SEGURIDAD</a:t>
          </a:r>
        </a:p>
      </dsp:txBody>
      <dsp:txXfrm>
        <a:off x="2632251" y="195417"/>
        <a:ext cx="11191514" cy="795258"/>
      </dsp:txXfrm>
    </dsp:sp>
    <dsp:sp modelId="{0C3D7302-FAAA-4CCF-A7F2-3ED32B5D51B5}">
      <dsp:nvSpPr>
        <dsp:cNvPr id="0" name=""/>
        <dsp:cNvSpPr/>
      </dsp:nvSpPr>
      <dsp:spPr>
        <a:xfrm>
          <a:off x="0" y="3929491"/>
          <a:ext cx="15194565" cy="10598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82427" tIns="81280" rIns="455168" bIns="81280" numCol="1" spcCol="1270" anchor="t" anchorCtr="0">
          <a:noAutofit/>
        </a:bodyPr>
        <a:lstStyle/>
        <a:p>
          <a:pPr marL="285750" lvl="1" indent="-285750" algn="l" defTabSz="2222500">
            <a:lnSpc>
              <a:spcPct val="90000"/>
            </a:lnSpc>
            <a:spcBef>
              <a:spcPct val="0"/>
            </a:spcBef>
            <a:spcAft>
              <a:spcPct val="20000"/>
            </a:spcAft>
            <a:buChar char="•"/>
          </a:pPr>
          <a:endParaRPr lang="es-MX" sz="5000" kern="1200" dirty="0"/>
        </a:p>
      </dsp:txBody>
      <dsp:txXfrm>
        <a:off x="0" y="3929491"/>
        <a:ext cx="15194565" cy="1059840"/>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DC5CAE-6710-4CB5-BB47-16EAC08C80E6}">
      <dsp:nvSpPr>
        <dsp:cNvPr id="0" name=""/>
        <dsp:cNvSpPr/>
      </dsp:nvSpPr>
      <dsp:spPr>
        <a:xfrm>
          <a:off x="7770" y="2016654"/>
          <a:ext cx="2978673" cy="806400"/>
        </a:xfrm>
        <a:prstGeom prst="rect">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marL="0" lvl="0" indent="0" algn="ctr" defTabSz="1244600">
            <a:lnSpc>
              <a:spcPct val="90000"/>
            </a:lnSpc>
            <a:spcBef>
              <a:spcPct val="0"/>
            </a:spcBef>
            <a:spcAft>
              <a:spcPct val="35000"/>
            </a:spcAft>
            <a:buNone/>
          </a:pPr>
          <a:r>
            <a:rPr lang="es-MX" sz="2800" kern="1200" dirty="0"/>
            <a:t>ACTIVO</a:t>
          </a:r>
        </a:p>
      </dsp:txBody>
      <dsp:txXfrm>
        <a:off x="7770" y="2016654"/>
        <a:ext cx="2978673" cy="806400"/>
      </dsp:txXfrm>
    </dsp:sp>
    <dsp:sp modelId="{A21C54D0-C234-4DC9-B592-E015F99215D9}">
      <dsp:nvSpPr>
        <dsp:cNvPr id="0" name=""/>
        <dsp:cNvSpPr/>
      </dsp:nvSpPr>
      <dsp:spPr>
        <a:xfrm>
          <a:off x="7770" y="2823054"/>
          <a:ext cx="2978673" cy="2932689"/>
        </a:xfrm>
        <a:prstGeom prst="rect">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9352" tIns="149352" rIns="199136" bIns="224028" numCol="1" spcCol="1270" anchor="t" anchorCtr="0">
          <a:noAutofit/>
        </a:bodyPr>
        <a:lstStyle/>
        <a:p>
          <a:pPr marL="285750" lvl="1" indent="-285750" algn="l" defTabSz="1244600">
            <a:lnSpc>
              <a:spcPct val="90000"/>
            </a:lnSpc>
            <a:spcBef>
              <a:spcPct val="0"/>
            </a:spcBef>
            <a:spcAft>
              <a:spcPct val="15000"/>
            </a:spcAft>
            <a:buChar char="•"/>
          </a:pPr>
          <a:r>
            <a:rPr lang="es-MX" sz="2800" kern="1200" dirty="0"/>
            <a:t>Expediente de personal (electrónico)		</a:t>
          </a:r>
        </a:p>
        <a:p>
          <a:pPr marL="285750" lvl="1" indent="-285750" algn="l" defTabSz="1244600">
            <a:lnSpc>
              <a:spcPct val="90000"/>
            </a:lnSpc>
            <a:spcBef>
              <a:spcPct val="0"/>
            </a:spcBef>
            <a:spcAft>
              <a:spcPct val="15000"/>
            </a:spcAft>
            <a:buChar char="•"/>
          </a:pPr>
          <a:r>
            <a:rPr lang="es-MX" sz="2800" kern="1200" dirty="0"/>
            <a:t>Expediente de personal (físico)</a:t>
          </a:r>
        </a:p>
      </dsp:txBody>
      <dsp:txXfrm>
        <a:off x="7770" y="2823054"/>
        <a:ext cx="2978673" cy="2932689"/>
      </dsp:txXfrm>
    </dsp:sp>
    <dsp:sp modelId="{63A1D837-2289-428A-B80F-83716AD4FBEA}">
      <dsp:nvSpPr>
        <dsp:cNvPr id="0" name=""/>
        <dsp:cNvSpPr/>
      </dsp:nvSpPr>
      <dsp:spPr>
        <a:xfrm>
          <a:off x="3403458" y="2016654"/>
          <a:ext cx="2978673" cy="806400"/>
        </a:xfrm>
        <a:prstGeom prst="rect">
          <a:avLst/>
        </a:prstGeom>
        <a:solidFill>
          <a:schemeClr val="accent4">
            <a:hueOff val="-1116192"/>
            <a:satOff val="6725"/>
            <a:lumOff val="539"/>
            <a:alphaOff val="0"/>
          </a:schemeClr>
        </a:solidFill>
        <a:ln w="25400" cap="flat" cmpd="sng" algn="ctr">
          <a:solidFill>
            <a:schemeClr val="accent4">
              <a:hueOff val="-1116192"/>
              <a:satOff val="6725"/>
              <a:lumOff val="539"/>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marL="0" lvl="0" indent="0" algn="ctr" defTabSz="1244600">
            <a:lnSpc>
              <a:spcPct val="90000"/>
            </a:lnSpc>
            <a:spcBef>
              <a:spcPct val="0"/>
            </a:spcBef>
            <a:spcAft>
              <a:spcPct val="35000"/>
            </a:spcAft>
            <a:buNone/>
          </a:pPr>
          <a:r>
            <a:rPr lang="es-MX" sz="2800" kern="1200" dirty="0"/>
            <a:t>AMENZA</a:t>
          </a:r>
        </a:p>
      </dsp:txBody>
      <dsp:txXfrm>
        <a:off x="3403458" y="2016654"/>
        <a:ext cx="2978673" cy="806400"/>
      </dsp:txXfrm>
    </dsp:sp>
    <dsp:sp modelId="{4FC173BC-AB72-4D26-A758-B7415171E00B}">
      <dsp:nvSpPr>
        <dsp:cNvPr id="0" name=""/>
        <dsp:cNvSpPr/>
      </dsp:nvSpPr>
      <dsp:spPr>
        <a:xfrm>
          <a:off x="3403458" y="2823054"/>
          <a:ext cx="2978673" cy="2932689"/>
        </a:xfrm>
        <a:prstGeom prst="rect">
          <a:avLst/>
        </a:prstGeom>
        <a:solidFill>
          <a:schemeClr val="accent4">
            <a:tint val="40000"/>
            <a:alpha val="90000"/>
            <a:hueOff val="-986427"/>
            <a:satOff val="5539"/>
            <a:lumOff val="352"/>
            <a:alphaOff val="0"/>
          </a:schemeClr>
        </a:solidFill>
        <a:ln w="25400" cap="flat" cmpd="sng" algn="ctr">
          <a:solidFill>
            <a:schemeClr val="accent4">
              <a:tint val="40000"/>
              <a:alpha val="90000"/>
              <a:hueOff val="-986427"/>
              <a:satOff val="5539"/>
              <a:lumOff val="35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9352" tIns="149352" rIns="199136" bIns="224028" numCol="1" spcCol="1270" anchor="t" anchorCtr="0">
          <a:noAutofit/>
        </a:bodyPr>
        <a:lstStyle/>
        <a:p>
          <a:pPr marL="285750" lvl="1" indent="-285750" algn="l" defTabSz="1244600">
            <a:lnSpc>
              <a:spcPct val="90000"/>
            </a:lnSpc>
            <a:spcBef>
              <a:spcPct val="0"/>
            </a:spcBef>
            <a:spcAft>
              <a:spcPct val="15000"/>
            </a:spcAft>
            <a:buChar char="•"/>
          </a:pPr>
          <a:r>
            <a:rPr lang="es-MX" sz="2800" kern="1200" dirty="0"/>
            <a:t>Virus</a:t>
          </a:r>
        </a:p>
        <a:p>
          <a:pPr marL="285750" lvl="1" indent="-285750" algn="l" defTabSz="1244600">
            <a:lnSpc>
              <a:spcPct val="90000"/>
            </a:lnSpc>
            <a:spcBef>
              <a:spcPct val="0"/>
            </a:spcBef>
            <a:spcAft>
              <a:spcPct val="15000"/>
            </a:spcAft>
            <a:buChar char="•"/>
          </a:pPr>
          <a:endParaRPr lang="es-MX" sz="2800" kern="1200" dirty="0"/>
        </a:p>
        <a:p>
          <a:pPr marL="285750" lvl="1" indent="-285750" algn="l" defTabSz="1244600">
            <a:lnSpc>
              <a:spcPct val="90000"/>
            </a:lnSpc>
            <a:spcBef>
              <a:spcPct val="0"/>
            </a:spcBef>
            <a:spcAft>
              <a:spcPct val="15000"/>
            </a:spcAft>
            <a:buChar char="•"/>
          </a:pPr>
          <a:endParaRPr lang="es-MX" sz="2800" kern="1200" dirty="0"/>
        </a:p>
        <a:p>
          <a:pPr marL="285750" lvl="1" indent="-285750" algn="l" defTabSz="1244600">
            <a:lnSpc>
              <a:spcPct val="90000"/>
            </a:lnSpc>
            <a:spcBef>
              <a:spcPct val="0"/>
            </a:spcBef>
            <a:spcAft>
              <a:spcPct val="15000"/>
            </a:spcAft>
            <a:buChar char="•"/>
          </a:pPr>
          <a:endParaRPr lang="es-MX" sz="2800" kern="1200" dirty="0"/>
        </a:p>
        <a:p>
          <a:pPr marL="285750" lvl="1" indent="-285750" algn="l" defTabSz="1244600">
            <a:lnSpc>
              <a:spcPct val="90000"/>
            </a:lnSpc>
            <a:spcBef>
              <a:spcPct val="0"/>
            </a:spcBef>
            <a:spcAft>
              <a:spcPct val="15000"/>
            </a:spcAft>
            <a:buChar char="•"/>
          </a:pPr>
          <a:r>
            <a:rPr lang="es-MX" sz="2800" kern="1200" dirty="0"/>
            <a:t>Robo	</a:t>
          </a:r>
        </a:p>
      </dsp:txBody>
      <dsp:txXfrm>
        <a:off x="3403458" y="2823054"/>
        <a:ext cx="2978673" cy="2932689"/>
      </dsp:txXfrm>
    </dsp:sp>
    <dsp:sp modelId="{0721304C-E093-4526-BEA6-D13EE53AC0A1}">
      <dsp:nvSpPr>
        <dsp:cNvPr id="0" name=""/>
        <dsp:cNvSpPr/>
      </dsp:nvSpPr>
      <dsp:spPr>
        <a:xfrm>
          <a:off x="6799145" y="2016654"/>
          <a:ext cx="2978673" cy="806400"/>
        </a:xfrm>
        <a:prstGeom prst="rect">
          <a:avLst/>
        </a:prstGeom>
        <a:solidFill>
          <a:schemeClr val="accent4">
            <a:hueOff val="-2232385"/>
            <a:satOff val="13449"/>
            <a:lumOff val="1078"/>
            <a:alphaOff val="0"/>
          </a:schemeClr>
        </a:solidFill>
        <a:ln w="25400" cap="flat" cmpd="sng" algn="ctr">
          <a:solidFill>
            <a:schemeClr val="accent4">
              <a:hueOff val="-2232385"/>
              <a:satOff val="13449"/>
              <a:lumOff val="1078"/>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marL="0" lvl="0" indent="0" algn="ctr" defTabSz="1244600">
            <a:lnSpc>
              <a:spcPct val="90000"/>
            </a:lnSpc>
            <a:spcBef>
              <a:spcPct val="0"/>
            </a:spcBef>
            <a:spcAft>
              <a:spcPct val="35000"/>
            </a:spcAft>
            <a:buNone/>
          </a:pPr>
          <a:r>
            <a:rPr lang="es-MX" sz="2800" kern="1200" dirty="0"/>
            <a:t>VULNERABILIDAD</a:t>
          </a:r>
        </a:p>
      </dsp:txBody>
      <dsp:txXfrm>
        <a:off x="6799145" y="2016654"/>
        <a:ext cx="2978673" cy="806400"/>
      </dsp:txXfrm>
    </dsp:sp>
    <dsp:sp modelId="{FEF8535F-0054-4E81-9591-99642ED5CA46}">
      <dsp:nvSpPr>
        <dsp:cNvPr id="0" name=""/>
        <dsp:cNvSpPr/>
      </dsp:nvSpPr>
      <dsp:spPr>
        <a:xfrm>
          <a:off x="6799145" y="2823054"/>
          <a:ext cx="2978673" cy="2932689"/>
        </a:xfrm>
        <a:prstGeom prst="rect">
          <a:avLst/>
        </a:prstGeom>
        <a:solidFill>
          <a:schemeClr val="accent4">
            <a:tint val="40000"/>
            <a:alpha val="90000"/>
            <a:hueOff val="-1972855"/>
            <a:satOff val="11079"/>
            <a:lumOff val="704"/>
            <a:alphaOff val="0"/>
          </a:schemeClr>
        </a:solidFill>
        <a:ln w="25400" cap="flat" cmpd="sng" algn="ctr">
          <a:solidFill>
            <a:schemeClr val="accent4">
              <a:tint val="40000"/>
              <a:alpha val="90000"/>
              <a:hueOff val="-1972855"/>
              <a:satOff val="11079"/>
              <a:lumOff val="70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9352" tIns="149352" rIns="199136" bIns="224028" numCol="1" spcCol="1270" anchor="t" anchorCtr="0">
          <a:noAutofit/>
        </a:bodyPr>
        <a:lstStyle/>
        <a:p>
          <a:pPr marL="285750" lvl="1" indent="-285750" algn="l" defTabSz="1244600">
            <a:lnSpc>
              <a:spcPct val="90000"/>
            </a:lnSpc>
            <a:spcBef>
              <a:spcPct val="0"/>
            </a:spcBef>
            <a:spcAft>
              <a:spcPct val="15000"/>
            </a:spcAft>
            <a:buChar char="•"/>
          </a:pPr>
          <a:r>
            <a:rPr lang="es-MX" sz="2800" kern="1200" dirty="0"/>
            <a:t>Computadora si antivirus</a:t>
          </a:r>
        </a:p>
        <a:p>
          <a:pPr marL="285750" lvl="1" indent="-285750" algn="l" defTabSz="1244600">
            <a:lnSpc>
              <a:spcPct val="90000"/>
            </a:lnSpc>
            <a:spcBef>
              <a:spcPct val="0"/>
            </a:spcBef>
            <a:spcAft>
              <a:spcPct val="15000"/>
            </a:spcAft>
            <a:buChar char="•"/>
          </a:pPr>
          <a:endParaRPr lang="es-MX" sz="2800" kern="1200" dirty="0"/>
        </a:p>
        <a:p>
          <a:pPr marL="285750" lvl="1" indent="-285750" algn="l" defTabSz="1244600">
            <a:lnSpc>
              <a:spcPct val="90000"/>
            </a:lnSpc>
            <a:spcBef>
              <a:spcPct val="0"/>
            </a:spcBef>
            <a:spcAft>
              <a:spcPct val="15000"/>
            </a:spcAft>
            <a:buChar char="•"/>
          </a:pPr>
          <a:endParaRPr lang="es-MX" sz="2800" kern="1200" dirty="0"/>
        </a:p>
        <a:p>
          <a:pPr marL="285750" lvl="1" indent="-285750" algn="l" defTabSz="1244600">
            <a:lnSpc>
              <a:spcPct val="90000"/>
            </a:lnSpc>
            <a:spcBef>
              <a:spcPct val="0"/>
            </a:spcBef>
            <a:spcAft>
              <a:spcPct val="15000"/>
            </a:spcAft>
            <a:buChar char="•"/>
          </a:pPr>
          <a:r>
            <a:rPr lang="es-MX" sz="2800" kern="1200" dirty="0"/>
            <a:t>Archivero sin cerrojo</a:t>
          </a:r>
        </a:p>
      </dsp:txBody>
      <dsp:txXfrm>
        <a:off x="6799145" y="2823054"/>
        <a:ext cx="2978673" cy="2932689"/>
      </dsp:txXfrm>
    </dsp:sp>
    <dsp:sp modelId="{E36C6927-B4DF-4A9D-A344-E5C42C88F2CA}">
      <dsp:nvSpPr>
        <dsp:cNvPr id="0" name=""/>
        <dsp:cNvSpPr/>
      </dsp:nvSpPr>
      <dsp:spPr>
        <a:xfrm>
          <a:off x="10194833" y="2016654"/>
          <a:ext cx="2978673" cy="806400"/>
        </a:xfrm>
        <a:prstGeom prst="rect">
          <a:avLst/>
        </a:prstGeom>
        <a:solidFill>
          <a:schemeClr val="accent4">
            <a:hueOff val="-3348577"/>
            <a:satOff val="20174"/>
            <a:lumOff val="1617"/>
            <a:alphaOff val="0"/>
          </a:schemeClr>
        </a:solidFill>
        <a:ln w="25400" cap="flat" cmpd="sng" algn="ctr">
          <a:solidFill>
            <a:schemeClr val="accent4">
              <a:hueOff val="-3348577"/>
              <a:satOff val="20174"/>
              <a:lumOff val="1617"/>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marL="0" lvl="0" indent="0" algn="ctr" defTabSz="1244600">
            <a:lnSpc>
              <a:spcPct val="90000"/>
            </a:lnSpc>
            <a:spcBef>
              <a:spcPct val="0"/>
            </a:spcBef>
            <a:spcAft>
              <a:spcPct val="35000"/>
            </a:spcAft>
            <a:buNone/>
          </a:pPr>
          <a:r>
            <a:rPr lang="es-MX" sz="2800" kern="1200" dirty="0"/>
            <a:t>IMPACTO</a:t>
          </a:r>
        </a:p>
      </dsp:txBody>
      <dsp:txXfrm>
        <a:off x="10194833" y="2016654"/>
        <a:ext cx="2978673" cy="806400"/>
      </dsp:txXfrm>
    </dsp:sp>
    <dsp:sp modelId="{ADEF24E2-74BC-44FB-91BC-A9B9A0979822}">
      <dsp:nvSpPr>
        <dsp:cNvPr id="0" name=""/>
        <dsp:cNvSpPr/>
      </dsp:nvSpPr>
      <dsp:spPr>
        <a:xfrm>
          <a:off x="10194833" y="2823054"/>
          <a:ext cx="2978673" cy="2932689"/>
        </a:xfrm>
        <a:prstGeom prst="rect">
          <a:avLst/>
        </a:prstGeom>
        <a:solidFill>
          <a:schemeClr val="accent4">
            <a:tint val="40000"/>
            <a:alpha val="90000"/>
            <a:hueOff val="-2959282"/>
            <a:satOff val="16618"/>
            <a:lumOff val="1056"/>
            <a:alphaOff val="0"/>
          </a:schemeClr>
        </a:solidFill>
        <a:ln w="25400" cap="flat" cmpd="sng" algn="ctr">
          <a:solidFill>
            <a:schemeClr val="accent4">
              <a:tint val="40000"/>
              <a:alpha val="90000"/>
              <a:hueOff val="-2959282"/>
              <a:satOff val="16618"/>
              <a:lumOff val="105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9352" tIns="149352" rIns="199136" bIns="224028" numCol="1" spcCol="1270" anchor="t" anchorCtr="0">
          <a:noAutofit/>
        </a:bodyPr>
        <a:lstStyle/>
        <a:p>
          <a:pPr marL="285750" lvl="1" indent="-285750" algn="l" defTabSz="1244600">
            <a:lnSpc>
              <a:spcPct val="90000"/>
            </a:lnSpc>
            <a:spcBef>
              <a:spcPct val="0"/>
            </a:spcBef>
            <a:spcAft>
              <a:spcPct val="15000"/>
            </a:spcAft>
            <a:buChar char="•"/>
          </a:pPr>
          <a:r>
            <a:rPr lang="es-MX" sz="2800" kern="1200" dirty="0"/>
            <a:t>Borrado permanente de la información</a:t>
          </a:r>
        </a:p>
        <a:p>
          <a:pPr marL="285750" lvl="1" indent="-285750" algn="l" defTabSz="1244600">
            <a:lnSpc>
              <a:spcPct val="90000"/>
            </a:lnSpc>
            <a:spcBef>
              <a:spcPct val="0"/>
            </a:spcBef>
            <a:spcAft>
              <a:spcPct val="15000"/>
            </a:spcAft>
            <a:buChar char="•"/>
          </a:pPr>
          <a:endParaRPr lang="es-MX" sz="2800" kern="1200" dirty="0"/>
        </a:p>
        <a:p>
          <a:pPr marL="285750" lvl="1" indent="-285750" algn="l" defTabSz="1244600">
            <a:lnSpc>
              <a:spcPct val="90000"/>
            </a:lnSpc>
            <a:spcBef>
              <a:spcPct val="0"/>
            </a:spcBef>
            <a:spcAft>
              <a:spcPct val="15000"/>
            </a:spcAft>
            <a:buChar char="•"/>
          </a:pPr>
          <a:r>
            <a:rPr lang="es-MX" sz="2800" kern="1200" dirty="0"/>
            <a:t>Pérdida de la información</a:t>
          </a:r>
        </a:p>
      </dsp:txBody>
      <dsp:txXfrm>
        <a:off x="10194833" y="2823054"/>
        <a:ext cx="2978673" cy="2932689"/>
      </dsp:txXfrm>
    </dsp:sp>
    <dsp:sp modelId="{DC68CB3F-30BE-44E5-A208-9AD41C239606}">
      <dsp:nvSpPr>
        <dsp:cNvPr id="0" name=""/>
        <dsp:cNvSpPr/>
      </dsp:nvSpPr>
      <dsp:spPr>
        <a:xfrm>
          <a:off x="13590521" y="2016654"/>
          <a:ext cx="2978673" cy="806400"/>
        </a:xfrm>
        <a:prstGeom prst="rect">
          <a:avLst/>
        </a:prstGeom>
        <a:solidFill>
          <a:schemeClr val="accent4">
            <a:hueOff val="-4464770"/>
            <a:satOff val="26899"/>
            <a:lumOff val="2156"/>
            <a:alphaOff val="0"/>
          </a:schemeClr>
        </a:solidFill>
        <a:ln w="25400" cap="flat" cmpd="sng" algn="ctr">
          <a:solidFill>
            <a:schemeClr val="accent4">
              <a:hueOff val="-4464770"/>
              <a:satOff val="26899"/>
              <a:lumOff val="2156"/>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marL="0" lvl="0" indent="0" algn="ctr" defTabSz="1244600">
            <a:lnSpc>
              <a:spcPct val="90000"/>
            </a:lnSpc>
            <a:spcBef>
              <a:spcPct val="0"/>
            </a:spcBef>
            <a:spcAft>
              <a:spcPct val="35000"/>
            </a:spcAft>
            <a:buNone/>
          </a:pPr>
          <a:r>
            <a:rPr lang="es-MX" sz="2800" kern="1200" dirty="0"/>
            <a:t>PROBABILIDAD</a:t>
          </a:r>
        </a:p>
      </dsp:txBody>
      <dsp:txXfrm>
        <a:off x="13590521" y="2016654"/>
        <a:ext cx="2978673" cy="806400"/>
      </dsp:txXfrm>
    </dsp:sp>
    <dsp:sp modelId="{35D96E63-14CC-4046-93C1-8B62D722C465}">
      <dsp:nvSpPr>
        <dsp:cNvPr id="0" name=""/>
        <dsp:cNvSpPr/>
      </dsp:nvSpPr>
      <dsp:spPr>
        <a:xfrm>
          <a:off x="13590521" y="2823054"/>
          <a:ext cx="2978673" cy="2932689"/>
        </a:xfrm>
        <a:prstGeom prst="rect">
          <a:avLst/>
        </a:prstGeom>
        <a:solidFill>
          <a:schemeClr val="accent4">
            <a:tint val="40000"/>
            <a:alpha val="90000"/>
            <a:hueOff val="-3945710"/>
            <a:satOff val="22157"/>
            <a:lumOff val="1408"/>
            <a:alphaOff val="0"/>
          </a:schemeClr>
        </a:solidFill>
        <a:ln w="25400" cap="flat" cmpd="sng" algn="ctr">
          <a:solidFill>
            <a:schemeClr val="accent4">
              <a:tint val="40000"/>
              <a:alpha val="90000"/>
              <a:hueOff val="-3945710"/>
              <a:satOff val="22157"/>
              <a:lumOff val="140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9352" tIns="149352" rIns="199136" bIns="224028" numCol="1" spcCol="1270" anchor="t" anchorCtr="0">
          <a:noAutofit/>
        </a:bodyPr>
        <a:lstStyle/>
        <a:p>
          <a:pPr marL="285750" lvl="1" indent="-285750" algn="l" defTabSz="1244600">
            <a:lnSpc>
              <a:spcPct val="90000"/>
            </a:lnSpc>
            <a:spcBef>
              <a:spcPct val="0"/>
            </a:spcBef>
            <a:spcAft>
              <a:spcPct val="15000"/>
            </a:spcAft>
            <a:buChar char="•"/>
          </a:pPr>
          <a:r>
            <a:rPr lang="es-MX" sz="2800" kern="1200" dirty="0"/>
            <a:t>Alta</a:t>
          </a:r>
        </a:p>
        <a:p>
          <a:pPr marL="285750" lvl="1" indent="-285750" algn="l" defTabSz="1244600">
            <a:lnSpc>
              <a:spcPct val="90000"/>
            </a:lnSpc>
            <a:spcBef>
              <a:spcPct val="0"/>
            </a:spcBef>
            <a:spcAft>
              <a:spcPct val="15000"/>
            </a:spcAft>
            <a:buChar char="•"/>
          </a:pPr>
          <a:endParaRPr lang="es-MX" sz="2800" kern="1200" dirty="0"/>
        </a:p>
        <a:p>
          <a:pPr marL="285750" lvl="1" indent="-285750" algn="l" defTabSz="1244600">
            <a:lnSpc>
              <a:spcPct val="90000"/>
            </a:lnSpc>
            <a:spcBef>
              <a:spcPct val="0"/>
            </a:spcBef>
            <a:spcAft>
              <a:spcPct val="15000"/>
            </a:spcAft>
            <a:buChar char="•"/>
          </a:pPr>
          <a:endParaRPr lang="es-MX" sz="2800" kern="1200" dirty="0"/>
        </a:p>
        <a:p>
          <a:pPr marL="285750" lvl="1" indent="-285750" algn="l" defTabSz="1244600">
            <a:lnSpc>
              <a:spcPct val="90000"/>
            </a:lnSpc>
            <a:spcBef>
              <a:spcPct val="0"/>
            </a:spcBef>
            <a:spcAft>
              <a:spcPct val="15000"/>
            </a:spcAft>
            <a:buChar char="•"/>
          </a:pPr>
          <a:endParaRPr lang="es-MX" sz="2800" kern="1200" dirty="0"/>
        </a:p>
        <a:p>
          <a:pPr marL="285750" lvl="1" indent="-285750" algn="l" defTabSz="1244600">
            <a:lnSpc>
              <a:spcPct val="90000"/>
            </a:lnSpc>
            <a:spcBef>
              <a:spcPct val="0"/>
            </a:spcBef>
            <a:spcAft>
              <a:spcPct val="15000"/>
            </a:spcAft>
            <a:buChar char="•"/>
          </a:pPr>
          <a:r>
            <a:rPr lang="es-MX" sz="2800" kern="1200" dirty="0"/>
            <a:t>Media</a:t>
          </a:r>
        </a:p>
      </dsp:txBody>
      <dsp:txXfrm>
        <a:off x="13590521" y="2823054"/>
        <a:ext cx="2978673" cy="2932689"/>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C3AACE-280F-436A-96ED-53990C4F0533}">
      <dsp:nvSpPr>
        <dsp:cNvPr id="0" name=""/>
        <dsp:cNvSpPr/>
      </dsp:nvSpPr>
      <dsp:spPr>
        <a:xfrm>
          <a:off x="3771899" y="0"/>
          <a:ext cx="8128000" cy="8128000"/>
        </a:xfrm>
        <a:prstGeom prst="triangle">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E425CAEF-07C4-4731-A487-03472338A3CD}">
      <dsp:nvSpPr>
        <dsp:cNvPr id="0" name=""/>
        <dsp:cNvSpPr/>
      </dsp:nvSpPr>
      <dsp:spPr>
        <a:xfrm>
          <a:off x="5372087" y="0"/>
          <a:ext cx="5283200" cy="1281112"/>
        </a:xfrm>
        <a:prstGeom prst="roundRect">
          <a:avLst/>
        </a:prstGeom>
        <a:solidFill>
          <a:schemeClr val="accent2">
            <a:lumMod val="20000"/>
            <a:lumOff val="80000"/>
            <a:alpha val="9000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es-MX" sz="3500" kern="1200" dirty="0"/>
            <a:t>Este consiste en identificar:</a:t>
          </a:r>
        </a:p>
      </dsp:txBody>
      <dsp:txXfrm>
        <a:off x="5434626" y="62539"/>
        <a:ext cx="5158122" cy="1156034"/>
      </dsp:txXfrm>
    </dsp:sp>
    <dsp:sp modelId="{BF04760E-A770-450E-A99B-D6F4306DB684}">
      <dsp:nvSpPr>
        <dsp:cNvPr id="0" name=""/>
        <dsp:cNvSpPr/>
      </dsp:nvSpPr>
      <dsp:spPr>
        <a:xfrm>
          <a:off x="7116336" y="1917015"/>
          <a:ext cx="5283200" cy="1281112"/>
        </a:xfrm>
        <a:prstGeom prst="roundRect">
          <a:avLst/>
        </a:prstGeom>
        <a:solidFill>
          <a:schemeClr val="accent1">
            <a:alpha val="90000"/>
            <a:tint val="4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s-MX" sz="3000" kern="1200" dirty="0"/>
            <a:t>Las medidas de seguridad existentes y efectivas</a:t>
          </a:r>
        </a:p>
      </dsp:txBody>
      <dsp:txXfrm>
        <a:off x="7178875" y="1979554"/>
        <a:ext cx="5158122" cy="1156034"/>
      </dsp:txXfrm>
    </dsp:sp>
    <dsp:sp modelId="{E6CB8DDF-3A57-4918-801B-10B027A6ED38}">
      <dsp:nvSpPr>
        <dsp:cNvPr id="0" name=""/>
        <dsp:cNvSpPr/>
      </dsp:nvSpPr>
      <dsp:spPr>
        <a:xfrm>
          <a:off x="3014618" y="4102093"/>
          <a:ext cx="5283200" cy="1281112"/>
        </a:xfrm>
        <a:prstGeom prst="roundRect">
          <a:avLst/>
        </a:prstGeom>
        <a:solidFill>
          <a:schemeClr val="accent1">
            <a:alpha val="90000"/>
            <a:tint val="4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s-MX" sz="3000" kern="1200" dirty="0"/>
            <a:t>Las medidas de seguridad faltantes </a:t>
          </a:r>
        </a:p>
      </dsp:txBody>
      <dsp:txXfrm>
        <a:off x="3077157" y="4164632"/>
        <a:ext cx="5158122" cy="1156034"/>
      </dsp:txXfrm>
    </dsp:sp>
    <dsp:sp modelId="{13A98D48-761C-4446-9D4D-0598654DCC46}">
      <dsp:nvSpPr>
        <dsp:cNvPr id="0" name=""/>
        <dsp:cNvSpPr/>
      </dsp:nvSpPr>
      <dsp:spPr>
        <a:xfrm>
          <a:off x="7543800" y="6111874"/>
          <a:ext cx="5283200" cy="2016125"/>
        </a:xfrm>
        <a:prstGeom prst="roundRect">
          <a:avLst/>
        </a:prstGeom>
        <a:solidFill>
          <a:schemeClr val="accent1">
            <a:alpha val="90000"/>
            <a:tint val="4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s-MX" sz="3000" kern="1200" dirty="0"/>
            <a:t>La existencia de nuevas medidas de seguridad que puedan reemplazar a uno o más controles implementados</a:t>
          </a:r>
        </a:p>
      </dsp:txBody>
      <dsp:txXfrm>
        <a:off x="7642219" y="6210293"/>
        <a:ext cx="5086362" cy="1819287"/>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9E13A9-3AEB-4E8A-BC31-9F58C4EFE6FD}">
      <dsp:nvSpPr>
        <dsp:cNvPr id="0" name=""/>
        <dsp:cNvSpPr/>
      </dsp:nvSpPr>
      <dsp:spPr>
        <a:xfrm>
          <a:off x="4624553" y="0"/>
          <a:ext cx="8128000" cy="8128000"/>
        </a:xfrm>
        <a:prstGeom prst="triangle">
          <a:avLst/>
        </a:prstGeom>
        <a:gradFill rotWithShape="1">
          <a:gsLst>
            <a:gs pos="0">
              <a:schemeClr val="accent4">
                <a:tint val="50000"/>
                <a:satMod val="300000"/>
              </a:schemeClr>
            </a:gs>
            <a:gs pos="35000">
              <a:schemeClr val="accent4">
                <a:tint val="37000"/>
                <a:satMod val="300000"/>
              </a:schemeClr>
            </a:gs>
            <a:gs pos="100000">
              <a:schemeClr val="accent4">
                <a:tint val="15000"/>
                <a:satMod val="350000"/>
              </a:schemeClr>
            </a:gs>
          </a:gsLst>
          <a:lin ang="16200000" scaled="1"/>
        </a:gradFill>
        <a:ln w="9525" cap="flat" cmpd="sng" algn="ctr">
          <a:solidFill>
            <a:schemeClr val="accent4">
              <a:shade val="95000"/>
              <a:satMod val="105000"/>
            </a:schemeClr>
          </a:solidFill>
          <a:prstDash val="solid"/>
        </a:ln>
        <a:effectLst>
          <a:outerShdw blurRad="40000" dist="20000" dir="5400000" rotWithShape="0">
            <a:srgbClr val="000000">
              <a:alpha val="38000"/>
            </a:srgbClr>
          </a:outerShdw>
        </a:effectLst>
      </dsp:spPr>
      <dsp:style>
        <a:lnRef idx="1">
          <a:schemeClr val="accent4"/>
        </a:lnRef>
        <a:fillRef idx="2">
          <a:schemeClr val="accent4"/>
        </a:fillRef>
        <a:effectRef idx="1">
          <a:schemeClr val="accent4"/>
        </a:effectRef>
        <a:fontRef idx="minor">
          <a:schemeClr val="dk1"/>
        </a:fontRef>
      </dsp:style>
    </dsp:sp>
    <dsp:sp modelId="{9EB71126-20DF-42D8-B1D3-5E86643B82FB}">
      <dsp:nvSpPr>
        <dsp:cNvPr id="0" name=""/>
        <dsp:cNvSpPr/>
      </dsp:nvSpPr>
      <dsp:spPr>
        <a:xfrm>
          <a:off x="5541660" y="527134"/>
          <a:ext cx="6583184" cy="1924050"/>
        </a:xfrm>
        <a:prstGeom prst="roundRect">
          <a:avLst/>
        </a:prstGeom>
        <a:solidFill>
          <a:srgbClr val="FCDCFA">
            <a:alpha val="89804"/>
          </a:srgbClr>
        </a:solidFill>
        <a:ln w="9525" cap="flat" cmpd="sng" algn="ctr">
          <a:solidFill>
            <a:schemeClr val="dk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s-MX" sz="3000" b="0" i="0" kern="1200" dirty="0">
              <a:solidFill>
                <a:schemeClr val="tx1"/>
              </a:solidFill>
            </a:rPr>
            <a:t>Acciones a implementar de acuerdo con el resultado del análisis de riesgos y el análisis de brecha</a:t>
          </a:r>
          <a:endParaRPr lang="es-MX" sz="3000" kern="1200" dirty="0">
            <a:solidFill>
              <a:schemeClr val="tx1"/>
            </a:solidFill>
          </a:endParaRPr>
        </a:p>
      </dsp:txBody>
      <dsp:txXfrm>
        <a:off x="5635584" y="621058"/>
        <a:ext cx="6395336" cy="1736202"/>
      </dsp:txXfrm>
    </dsp:sp>
    <dsp:sp modelId="{98011A9C-0D47-413E-AD84-484012FF2797}">
      <dsp:nvSpPr>
        <dsp:cNvPr id="0" name=""/>
        <dsp:cNvSpPr/>
      </dsp:nvSpPr>
      <dsp:spPr>
        <a:xfrm>
          <a:off x="3557765" y="3199226"/>
          <a:ext cx="9841333" cy="1924050"/>
        </a:xfrm>
        <a:prstGeom prst="roundRect">
          <a:avLst/>
        </a:prstGeom>
        <a:solidFill>
          <a:srgbClr val="FCDCFA">
            <a:alpha val="90000"/>
          </a:srgbClr>
        </a:solidFill>
        <a:ln w="9525" cap="flat" cmpd="sng" algn="ctr">
          <a:solidFill>
            <a:schemeClr val="dk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s-MX" sz="3000" b="0" i="0" kern="1200" dirty="0">
              <a:solidFill>
                <a:schemeClr val="tx1"/>
              </a:solidFill>
            </a:rPr>
            <a:t>Establecer plazos, pasos a seguir y personas responsables de implementarlas</a:t>
          </a:r>
          <a:endParaRPr lang="es-MX" sz="3000" kern="1200" dirty="0">
            <a:solidFill>
              <a:schemeClr val="tx1"/>
            </a:solidFill>
          </a:endParaRPr>
        </a:p>
      </dsp:txBody>
      <dsp:txXfrm>
        <a:off x="3651689" y="3293150"/>
        <a:ext cx="9653485" cy="1736202"/>
      </dsp:txXfrm>
    </dsp:sp>
    <dsp:sp modelId="{13A9F95B-271F-4668-8745-A0C3A4EE003F}">
      <dsp:nvSpPr>
        <dsp:cNvPr id="0" name=""/>
        <dsp:cNvSpPr/>
      </dsp:nvSpPr>
      <dsp:spPr>
        <a:xfrm>
          <a:off x="2789432" y="5752565"/>
          <a:ext cx="11612367" cy="1924050"/>
        </a:xfrm>
        <a:prstGeom prst="roundRect">
          <a:avLst/>
        </a:prstGeom>
        <a:solidFill>
          <a:srgbClr val="FCDCFA">
            <a:alpha val="90000"/>
          </a:srgbClr>
        </a:solidFill>
        <a:ln w="9525" cap="flat" cmpd="sng" algn="ctr">
          <a:solidFill>
            <a:schemeClr val="dk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s-MX" sz="3000" b="0" i="0" kern="1200" dirty="0">
              <a:solidFill>
                <a:schemeClr val="tx1"/>
              </a:solidFill>
            </a:rPr>
            <a:t>Implementar las medidas de seguridad faltantes, así como las medidas para el cumplimiento cotidiano de las políticas de gestión y tratamiento de los datos personales</a:t>
          </a:r>
          <a:endParaRPr lang="es-MX" sz="3000" kern="1200" dirty="0">
            <a:solidFill>
              <a:schemeClr val="tx1"/>
            </a:solidFill>
          </a:endParaRPr>
        </a:p>
      </dsp:txBody>
      <dsp:txXfrm>
        <a:off x="2883356" y="5846489"/>
        <a:ext cx="11424519" cy="1736202"/>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8245E0-6D44-4A2B-B3FD-C24544038A35}">
      <dsp:nvSpPr>
        <dsp:cNvPr id="0" name=""/>
        <dsp:cNvSpPr/>
      </dsp:nvSpPr>
      <dsp:spPr>
        <a:xfrm>
          <a:off x="0" y="1709316"/>
          <a:ext cx="13335000" cy="1436400"/>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D6759CE-2262-4B84-A983-1763AE3D3ADE}">
      <dsp:nvSpPr>
        <dsp:cNvPr id="0" name=""/>
        <dsp:cNvSpPr/>
      </dsp:nvSpPr>
      <dsp:spPr>
        <a:xfrm>
          <a:off x="634844" y="65242"/>
          <a:ext cx="12696886" cy="2485393"/>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2822" tIns="0" rIns="352822" bIns="0" numCol="1" spcCol="1270" anchor="ctr" anchorCtr="0">
          <a:noAutofit/>
        </a:bodyPr>
        <a:lstStyle/>
        <a:p>
          <a:pPr marL="0" lvl="0" indent="0" algn="l" defTabSz="1333500">
            <a:lnSpc>
              <a:spcPct val="90000"/>
            </a:lnSpc>
            <a:spcBef>
              <a:spcPct val="0"/>
            </a:spcBef>
            <a:spcAft>
              <a:spcPct val="35000"/>
            </a:spcAft>
            <a:buNone/>
          </a:pPr>
          <a:r>
            <a:rPr lang="es-MX" sz="3000" kern="1200" dirty="0">
              <a:solidFill>
                <a:schemeClr val="tx1"/>
              </a:solidFill>
            </a:rPr>
            <a:t>Relación con el principio de responsabilidad </a:t>
          </a:r>
        </a:p>
        <a:p>
          <a:pPr marL="0" lvl="0" indent="0" algn="l" defTabSz="1333500">
            <a:lnSpc>
              <a:spcPct val="90000"/>
            </a:lnSpc>
            <a:spcBef>
              <a:spcPct val="0"/>
            </a:spcBef>
            <a:spcAft>
              <a:spcPct val="35000"/>
            </a:spcAft>
            <a:buNone/>
          </a:pPr>
          <a:r>
            <a:rPr lang="es-MX" sz="3000" kern="1200" dirty="0">
              <a:solidFill>
                <a:schemeClr val="tx1"/>
              </a:solidFill>
            </a:rPr>
            <a:t>Art. 44 y 45 fracción III de la Ley</a:t>
          </a:r>
        </a:p>
        <a:p>
          <a:pPr marL="0" lvl="0" indent="0" algn="l" defTabSz="1333500">
            <a:lnSpc>
              <a:spcPct val="90000"/>
            </a:lnSpc>
            <a:spcBef>
              <a:spcPct val="0"/>
            </a:spcBef>
            <a:spcAft>
              <a:spcPct val="35000"/>
            </a:spcAft>
            <a:buNone/>
          </a:pPr>
          <a:r>
            <a:rPr lang="es-MX" sz="3000" kern="1200" dirty="0">
              <a:solidFill>
                <a:schemeClr val="tx1"/>
              </a:solidFill>
            </a:rPr>
            <a:t>Art. 2 fracción VIII y 14 de los Lineamientos</a:t>
          </a:r>
        </a:p>
      </dsp:txBody>
      <dsp:txXfrm>
        <a:off x="756171" y="186569"/>
        <a:ext cx="12454232" cy="2242739"/>
      </dsp:txXfrm>
    </dsp:sp>
    <dsp:sp modelId="{D002BF5A-9B32-4AFB-92EB-898F9C77FD10}">
      <dsp:nvSpPr>
        <dsp:cNvPr id="0" name=""/>
        <dsp:cNvSpPr/>
      </dsp:nvSpPr>
      <dsp:spPr>
        <a:xfrm>
          <a:off x="0" y="4294836"/>
          <a:ext cx="13335000" cy="1436400"/>
        </a:xfrm>
        <a:prstGeom prst="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0BEE732-280D-4ECE-87F2-FCFDF7A9B6E6}">
      <dsp:nvSpPr>
        <dsp:cNvPr id="0" name=""/>
        <dsp:cNvSpPr/>
      </dsp:nvSpPr>
      <dsp:spPr>
        <a:xfrm>
          <a:off x="634844" y="3453516"/>
          <a:ext cx="12696886" cy="168264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2822" tIns="0" rIns="352822" bIns="0" numCol="1" spcCol="1270" anchor="ctr" anchorCtr="0">
          <a:noAutofit/>
        </a:bodyPr>
        <a:lstStyle/>
        <a:p>
          <a:pPr marL="0" lvl="0" indent="0" algn="just" defTabSz="1333500">
            <a:lnSpc>
              <a:spcPct val="90000"/>
            </a:lnSpc>
            <a:spcBef>
              <a:spcPct val="0"/>
            </a:spcBef>
            <a:spcAft>
              <a:spcPct val="35000"/>
            </a:spcAft>
            <a:buNone/>
          </a:pPr>
          <a:r>
            <a:rPr lang="es-MX" sz="3000" b="0" i="0" kern="1200" dirty="0">
              <a:solidFill>
                <a:schemeClr val="tx1"/>
              </a:solidFill>
            </a:rPr>
            <a:t>Diseñar y aplicar diferentes niveles de capacitación del personal, dependiendo de sus roles y responsabilidades respecto del tratamiento de los datos personales</a:t>
          </a:r>
          <a:endParaRPr lang="es-MX" sz="3000" kern="1200" dirty="0">
            <a:solidFill>
              <a:schemeClr val="tx1"/>
            </a:solidFill>
          </a:endParaRPr>
        </a:p>
      </dsp:txBody>
      <dsp:txXfrm>
        <a:off x="716984" y="3535656"/>
        <a:ext cx="12532606" cy="1518360"/>
      </dsp:txXfrm>
    </dsp:sp>
    <dsp:sp modelId="{BB366242-D0DF-425A-A768-D54356962FE9}">
      <dsp:nvSpPr>
        <dsp:cNvPr id="0" name=""/>
        <dsp:cNvSpPr/>
      </dsp:nvSpPr>
      <dsp:spPr>
        <a:xfrm>
          <a:off x="0" y="6880356"/>
          <a:ext cx="13335000" cy="1436400"/>
        </a:xfrm>
        <a:prstGeom prst="rect">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B939C26-7B37-4BC6-A0EB-0EA811EEB529}">
      <dsp:nvSpPr>
        <dsp:cNvPr id="0" name=""/>
        <dsp:cNvSpPr/>
      </dsp:nvSpPr>
      <dsp:spPr>
        <a:xfrm>
          <a:off x="634844" y="6039036"/>
          <a:ext cx="12696886" cy="1682640"/>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2822" tIns="0" rIns="352822" bIns="0" numCol="1" spcCol="1270" anchor="ctr" anchorCtr="0">
          <a:noAutofit/>
        </a:bodyPr>
        <a:lstStyle/>
        <a:p>
          <a:pPr marL="0" lvl="0" indent="0" algn="just" defTabSz="1333500">
            <a:lnSpc>
              <a:spcPct val="90000"/>
            </a:lnSpc>
            <a:spcBef>
              <a:spcPct val="0"/>
            </a:spcBef>
            <a:spcAft>
              <a:spcPct val="35000"/>
            </a:spcAft>
            <a:buNone/>
          </a:pPr>
          <a:r>
            <a:rPr lang="es-MX" sz="3000" b="0" i="0" kern="1200" dirty="0"/>
            <a:t>Temas:</a:t>
          </a:r>
        </a:p>
        <a:p>
          <a:pPr marL="0" lvl="0" indent="0" algn="just" defTabSz="1333500">
            <a:lnSpc>
              <a:spcPct val="90000"/>
            </a:lnSpc>
            <a:spcBef>
              <a:spcPct val="0"/>
            </a:spcBef>
            <a:spcAft>
              <a:spcPct val="35000"/>
            </a:spcAft>
            <a:buNone/>
          </a:pPr>
          <a:r>
            <a:rPr lang="es-MX" sz="3000" b="0" i="0" kern="1200" dirty="0"/>
            <a:t>Obligaciones y demás deberes en materia de protección de datos personales</a:t>
          </a:r>
        </a:p>
        <a:p>
          <a:pPr marL="0" lvl="0" indent="0" algn="just" defTabSz="1333500">
            <a:lnSpc>
              <a:spcPct val="90000"/>
            </a:lnSpc>
            <a:spcBef>
              <a:spcPct val="0"/>
            </a:spcBef>
            <a:spcAft>
              <a:spcPct val="35000"/>
            </a:spcAft>
            <a:buNone/>
          </a:pPr>
          <a:r>
            <a:rPr lang="es-MX" sz="3000" b="0" i="0" kern="1200" dirty="0"/>
            <a:t>Seguridad en el tratamiento de datos personales</a:t>
          </a:r>
        </a:p>
      </dsp:txBody>
      <dsp:txXfrm>
        <a:off x="716984" y="6121176"/>
        <a:ext cx="12532606" cy="1518360"/>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3F2BCB-1A5E-4891-8673-BEDD6237ABE4}">
      <dsp:nvSpPr>
        <dsp:cNvPr id="0" name=""/>
        <dsp:cNvSpPr/>
      </dsp:nvSpPr>
      <dsp:spPr>
        <a:xfrm>
          <a:off x="855346" y="992"/>
          <a:ext cx="10481306" cy="2321718"/>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60960" rIns="91440" bIns="60960" numCol="1" spcCol="1270" anchor="ctr" anchorCtr="0">
          <a:noAutofit/>
        </a:bodyPr>
        <a:lstStyle/>
        <a:p>
          <a:pPr marL="0" lvl="0" indent="0" algn="ctr" defTabSz="2133600">
            <a:lnSpc>
              <a:spcPct val="90000"/>
            </a:lnSpc>
            <a:spcBef>
              <a:spcPct val="0"/>
            </a:spcBef>
            <a:spcAft>
              <a:spcPct val="35000"/>
            </a:spcAft>
            <a:buNone/>
          </a:pPr>
          <a:r>
            <a:rPr lang="es-MX" sz="4800" b="1" kern="1200" dirty="0">
              <a:solidFill>
                <a:schemeClr val="tx1"/>
              </a:solidFill>
            </a:rPr>
            <a:t>MECANISMOS DE MONITOREO Y REVISIÓN DE LAS MEDIDAS DE SEGURIDAD</a:t>
          </a:r>
        </a:p>
      </dsp:txBody>
      <dsp:txXfrm>
        <a:off x="923347" y="68993"/>
        <a:ext cx="10345304" cy="2185716"/>
      </dsp:txXfrm>
    </dsp:sp>
    <dsp:sp modelId="{E8E24505-DFA7-48F2-90B5-CBF96BE30DF0}">
      <dsp:nvSpPr>
        <dsp:cNvPr id="0" name=""/>
        <dsp:cNvSpPr/>
      </dsp:nvSpPr>
      <dsp:spPr>
        <a:xfrm>
          <a:off x="1903477" y="2322710"/>
          <a:ext cx="1048130" cy="1741289"/>
        </a:xfrm>
        <a:custGeom>
          <a:avLst/>
          <a:gdLst/>
          <a:ahLst/>
          <a:cxnLst/>
          <a:rect l="0" t="0" r="0" b="0"/>
          <a:pathLst>
            <a:path>
              <a:moveTo>
                <a:pt x="0" y="0"/>
              </a:moveTo>
              <a:lnTo>
                <a:pt x="0" y="1741289"/>
              </a:lnTo>
              <a:lnTo>
                <a:pt x="1048130" y="1741289"/>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EC54C35-FDA9-41C7-A960-8B8C9F5069DF}">
      <dsp:nvSpPr>
        <dsp:cNvPr id="0" name=""/>
        <dsp:cNvSpPr/>
      </dsp:nvSpPr>
      <dsp:spPr>
        <a:xfrm>
          <a:off x="2951608" y="2903140"/>
          <a:ext cx="8202948" cy="2321718"/>
        </a:xfrm>
        <a:prstGeom prst="roundRect">
          <a:avLst>
            <a:gd name="adj" fmla="val 10000"/>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6675" tIns="44450" rIns="66675" bIns="44450" numCol="1" spcCol="1270" anchor="ctr" anchorCtr="0">
          <a:noAutofit/>
        </a:bodyPr>
        <a:lstStyle/>
        <a:p>
          <a:pPr marL="0" lvl="0" indent="0" algn="ctr" defTabSz="1555750">
            <a:lnSpc>
              <a:spcPct val="90000"/>
            </a:lnSpc>
            <a:spcBef>
              <a:spcPct val="0"/>
            </a:spcBef>
            <a:spcAft>
              <a:spcPct val="35000"/>
            </a:spcAft>
            <a:buNone/>
          </a:pPr>
          <a:r>
            <a:rPr lang="es-MX" sz="3500" kern="1200" dirty="0"/>
            <a:t>Evaluar y medir los resultados de las políticas, planes, procesos y procedimientos implementados en materia de seguridad y tratamiento de los datos personales</a:t>
          </a:r>
        </a:p>
      </dsp:txBody>
      <dsp:txXfrm>
        <a:off x="3019609" y="2971141"/>
        <a:ext cx="8066946" cy="2185716"/>
      </dsp:txXfrm>
    </dsp:sp>
    <dsp:sp modelId="{1DA955EC-CB7A-4E0E-9BC2-1431D438F0AD}">
      <dsp:nvSpPr>
        <dsp:cNvPr id="0" name=""/>
        <dsp:cNvSpPr/>
      </dsp:nvSpPr>
      <dsp:spPr>
        <a:xfrm>
          <a:off x="1903477" y="2322710"/>
          <a:ext cx="1009014" cy="4578545"/>
        </a:xfrm>
        <a:custGeom>
          <a:avLst/>
          <a:gdLst/>
          <a:ahLst/>
          <a:cxnLst/>
          <a:rect l="0" t="0" r="0" b="0"/>
          <a:pathLst>
            <a:path>
              <a:moveTo>
                <a:pt x="0" y="0"/>
              </a:moveTo>
              <a:lnTo>
                <a:pt x="0" y="4578545"/>
              </a:lnTo>
              <a:lnTo>
                <a:pt x="1009014" y="4578545"/>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BC017FC-753A-4A9A-B9C9-3B4CEE614A16}">
      <dsp:nvSpPr>
        <dsp:cNvPr id="0" name=""/>
        <dsp:cNvSpPr/>
      </dsp:nvSpPr>
      <dsp:spPr>
        <a:xfrm>
          <a:off x="2912491" y="5740397"/>
          <a:ext cx="7170433" cy="2321718"/>
        </a:xfrm>
        <a:prstGeom prst="roundRect">
          <a:avLst>
            <a:gd name="adj" fmla="val 10000"/>
          </a:avLst>
        </a:prstGeom>
        <a:solidFill>
          <a:schemeClr val="lt1">
            <a:alpha val="90000"/>
            <a:hueOff val="0"/>
            <a:satOff val="0"/>
            <a:lumOff val="0"/>
            <a:alphaOff val="0"/>
          </a:schemeClr>
        </a:solidFill>
        <a:ln w="25400" cap="flat" cmpd="sng" algn="ctr">
          <a:solidFill>
            <a:schemeClr val="accent3">
              <a:hueOff val="11250264"/>
              <a:satOff val="-16880"/>
              <a:lumOff val="-274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6675" tIns="44450" rIns="66675" bIns="44450" numCol="1" spcCol="1270" anchor="ctr" anchorCtr="0">
          <a:noAutofit/>
        </a:bodyPr>
        <a:lstStyle/>
        <a:p>
          <a:pPr marL="0" lvl="0" indent="0" algn="ctr" defTabSz="1555750">
            <a:lnSpc>
              <a:spcPct val="90000"/>
            </a:lnSpc>
            <a:spcBef>
              <a:spcPct val="0"/>
            </a:spcBef>
            <a:spcAft>
              <a:spcPct val="35000"/>
            </a:spcAft>
            <a:buNone/>
          </a:pPr>
          <a:r>
            <a:rPr lang="es-MX" sz="3500" kern="1200" dirty="0"/>
            <a:t>Verificar el cumplimiento de los objetivos propuestos y, en su caso, implementar mejoras de manera continua</a:t>
          </a:r>
        </a:p>
      </dsp:txBody>
      <dsp:txXfrm>
        <a:off x="2980492" y="5808398"/>
        <a:ext cx="7034431" cy="2185716"/>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232916-364B-4225-BE8C-7C3E1EACC099}">
      <dsp:nvSpPr>
        <dsp:cNvPr id="0" name=""/>
        <dsp:cNvSpPr/>
      </dsp:nvSpPr>
      <dsp:spPr>
        <a:xfrm rot="5241631">
          <a:off x="652870" y="2458544"/>
          <a:ext cx="2630902" cy="266869"/>
        </a:xfrm>
        <a:prstGeom prst="rect">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316CC20-7B9B-4852-8E6C-CCE6C6B54BBD}">
      <dsp:nvSpPr>
        <dsp:cNvPr id="0" name=""/>
        <dsp:cNvSpPr/>
      </dsp:nvSpPr>
      <dsp:spPr>
        <a:xfrm>
          <a:off x="992626" y="844921"/>
          <a:ext cx="3595885" cy="1779128"/>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s-MX" sz="3000" kern="1200" dirty="0">
              <a:solidFill>
                <a:schemeClr val="tx1"/>
              </a:solidFill>
            </a:rPr>
            <a:t>Nuevos activos que se incluyan en la gestión de riesgos</a:t>
          </a:r>
        </a:p>
      </dsp:txBody>
      <dsp:txXfrm>
        <a:off x="1044735" y="897030"/>
        <a:ext cx="3491667" cy="1674910"/>
      </dsp:txXfrm>
    </dsp:sp>
    <dsp:sp modelId="{7D9CD6C3-1886-453C-9FCA-5E99D915F32F}">
      <dsp:nvSpPr>
        <dsp:cNvPr id="0" name=""/>
        <dsp:cNvSpPr/>
      </dsp:nvSpPr>
      <dsp:spPr>
        <a:xfrm rot="5053208">
          <a:off x="936174" y="4993686"/>
          <a:ext cx="2454653" cy="266869"/>
        </a:xfrm>
        <a:prstGeom prst="rect">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99085CE-D12E-478C-A633-3350E77F50DA}">
      <dsp:nvSpPr>
        <dsp:cNvPr id="0" name=""/>
        <dsp:cNvSpPr/>
      </dsp:nvSpPr>
      <dsp:spPr>
        <a:xfrm>
          <a:off x="243005" y="3473032"/>
          <a:ext cx="5355829" cy="1779128"/>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s-MX" sz="3000" kern="1200" dirty="0">
              <a:solidFill>
                <a:schemeClr val="tx1"/>
              </a:solidFill>
            </a:rPr>
            <a:t>Modificaciones necesarias a los activos, (Ej. cambio o migración tecnológica)</a:t>
          </a:r>
        </a:p>
      </dsp:txBody>
      <dsp:txXfrm>
        <a:off x="295114" y="3525141"/>
        <a:ext cx="5251611" cy="1674910"/>
      </dsp:txXfrm>
    </dsp:sp>
    <dsp:sp modelId="{9DAD137B-A05B-4B65-A984-DD6DF3D4C706}">
      <dsp:nvSpPr>
        <dsp:cNvPr id="0" name=""/>
        <dsp:cNvSpPr/>
      </dsp:nvSpPr>
      <dsp:spPr>
        <a:xfrm rot="21515042">
          <a:off x="2296340" y="6118607"/>
          <a:ext cx="7783340" cy="266869"/>
        </a:xfrm>
        <a:prstGeom prst="rect">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AC93F4F-D4AF-4336-A892-F0CD17DAC2CB}">
      <dsp:nvSpPr>
        <dsp:cNvPr id="0" name=""/>
        <dsp:cNvSpPr/>
      </dsp:nvSpPr>
      <dsp:spPr>
        <a:xfrm>
          <a:off x="640581" y="5915207"/>
          <a:ext cx="5076506" cy="1779128"/>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s-MX" sz="3000" kern="1200" dirty="0">
              <a:solidFill>
                <a:schemeClr val="tx1"/>
              </a:solidFill>
            </a:rPr>
            <a:t>Nuevas amenazas que podrían estar activas dentro y fuera de su organización y que no han sido valoradas</a:t>
          </a:r>
        </a:p>
      </dsp:txBody>
      <dsp:txXfrm>
        <a:off x="692690" y="5967316"/>
        <a:ext cx="4972288" cy="1674910"/>
      </dsp:txXfrm>
    </dsp:sp>
    <dsp:sp modelId="{83866597-7218-4D61-90CB-5FAE29EA7CDB}">
      <dsp:nvSpPr>
        <dsp:cNvPr id="0" name=""/>
        <dsp:cNvSpPr/>
      </dsp:nvSpPr>
      <dsp:spPr>
        <a:xfrm rot="14566432">
          <a:off x="7935418" y="4708239"/>
          <a:ext cx="2947563" cy="266869"/>
        </a:xfrm>
        <a:prstGeom prst="rect">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4988997-907B-4A8D-9F37-8EDE12EDE177}">
      <dsp:nvSpPr>
        <dsp:cNvPr id="0" name=""/>
        <dsp:cNvSpPr/>
      </dsp:nvSpPr>
      <dsp:spPr>
        <a:xfrm>
          <a:off x="8551772" y="5530541"/>
          <a:ext cx="4836412" cy="2163794"/>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s-MX" sz="3000" kern="1200" dirty="0">
              <a:solidFill>
                <a:schemeClr val="tx1"/>
              </a:solidFill>
            </a:rPr>
            <a:t>Posibilidad de que vulnerabilidades nuevas o incrementadas sean explotadas por las amenazas correspondientes</a:t>
          </a:r>
        </a:p>
      </dsp:txBody>
      <dsp:txXfrm>
        <a:off x="8615147" y="5593916"/>
        <a:ext cx="4709662" cy="2037044"/>
      </dsp:txXfrm>
    </dsp:sp>
    <dsp:sp modelId="{13988E6D-20E9-4B6A-9921-650572F84C8D}">
      <dsp:nvSpPr>
        <dsp:cNvPr id="0" name=""/>
        <dsp:cNvSpPr/>
      </dsp:nvSpPr>
      <dsp:spPr>
        <a:xfrm rot="16293981">
          <a:off x="7543518" y="2163190"/>
          <a:ext cx="2462291" cy="266869"/>
        </a:xfrm>
        <a:prstGeom prst="rect">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3407CB2-57BE-4A8A-9F14-FF73571DF007}">
      <dsp:nvSpPr>
        <dsp:cNvPr id="0" name=""/>
        <dsp:cNvSpPr/>
      </dsp:nvSpPr>
      <dsp:spPr>
        <a:xfrm>
          <a:off x="6665748" y="2855016"/>
          <a:ext cx="5911421" cy="2257714"/>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s-MX" sz="3000" kern="1200" dirty="0">
              <a:solidFill>
                <a:schemeClr val="tx1"/>
              </a:solidFill>
            </a:rPr>
            <a:t>Vulnerabilidades identificadas para determinar aquéllas expuestas a amenazas nuevas o pasadas que vuelvan a surgir</a:t>
          </a:r>
        </a:p>
      </dsp:txBody>
      <dsp:txXfrm>
        <a:off x="6731874" y="2921142"/>
        <a:ext cx="5779169" cy="2125462"/>
      </dsp:txXfrm>
    </dsp:sp>
    <dsp:sp modelId="{75995A63-FF42-4957-80ED-76D1DD5A4C10}">
      <dsp:nvSpPr>
        <dsp:cNvPr id="0" name=""/>
        <dsp:cNvSpPr/>
      </dsp:nvSpPr>
      <dsp:spPr>
        <a:xfrm rot="1220271">
          <a:off x="8625503" y="2034506"/>
          <a:ext cx="6341446" cy="266869"/>
        </a:xfrm>
        <a:prstGeom prst="rect">
          <a:avLst/>
        </a:prstGeom>
        <a:solidFill>
          <a:schemeClr val="accent1">
            <a:lumMod val="75000"/>
          </a:schemeClr>
        </a:solidFill>
        <a:ln>
          <a:noFill/>
        </a:ln>
        <a:effectLst/>
      </dsp:spPr>
      <dsp:style>
        <a:lnRef idx="0">
          <a:scrgbClr r="0" g="0" b="0"/>
        </a:lnRef>
        <a:fillRef idx="1">
          <a:scrgbClr r="0" g="0" b="0"/>
        </a:fillRef>
        <a:effectRef idx="0">
          <a:scrgbClr r="0" g="0" b="0"/>
        </a:effectRef>
        <a:fontRef idx="minor">
          <a:schemeClr val="lt1"/>
        </a:fontRef>
      </dsp:style>
    </dsp:sp>
    <dsp:sp modelId="{3BD2D317-82E9-438E-81D4-2D95F4CB19A6}">
      <dsp:nvSpPr>
        <dsp:cNvPr id="0" name=""/>
        <dsp:cNvSpPr/>
      </dsp:nvSpPr>
      <dsp:spPr>
        <a:xfrm>
          <a:off x="6087472" y="632938"/>
          <a:ext cx="7229578" cy="1779128"/>
        </a:xfrm>
        <a:prstGeom prst="roundRect">
          <a:avLst>
            <a:gd name="adj" fmla="val 10000"/>
          </a:avLst>
        </a:prstGeom>
        <a:solidFill>
          <a:schemeClr val="accent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s-MX" sz="3000" kern="1200" dirty="0">
              <a:solidFill>
                <a:schemeClr val="tx1"/>
              </a:solidFill>
            </a:rPr>
            <a:t>Cambio en el impacto o consecuencias de amenazas valoradas, vulnerabilidades y riesgos en conjunto, que resulten en un nivel inaceptable de riesgo</a:t>
          </a:r>
        </a:p>
      </dsp:txBody>
      <dsp:txXfrm>
        <a:off x="6139581" y="685047"/>
        <a:ext cx="7125360" cy="1674910"/>
      </dsp:txXfrm>
    </dsp:sp>
    <dsp:sp modelId="{42F4688F-9878-4253-9087-E6F5E933DE99}">
      <dsp:nvSpPr>
        <dsp:cNvPr id="0" name=""/>
        <dsp:cNvSpPr/>
      </dsp:nvSpPr>
      <dsp:spPr>
        <a:xfrm>
          <a:off x="14173196" y="2328376"/>
          <a:ext cx="2965214" cy="2805863"/>
        </a:xfrm>
        <a:prstGeom prst="roundRect">
          <a:avLst>
            <a:gd name="adj" fmla="val 10000"/>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s-MX" sz="3000" kern="1200" dirty="0">
              <a:solidFill>
                <a:schemeClr val="tx1"/>
              </a:solidFill>
            </a:rPr>
            <a:t>Incidentes y vulneraciones de seguridad ocurridas</a:t>
          </a:r>
        </a:p>
      </dsp:txBody>
      <dsp:txXfrm>
        <a:off x="14255377" y="2410557"/>
        <a:ext cx="2800852" cy="2641501"/>
      </dsp:txXfrm>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EE5FF4-6C22-48D5-8D43-45A34B816F4E}">
      <dsp:nvSpPr>
        <dsp:cNvPr id="0" name=""/>
        <dsp:cNvSpPr/>
      </dsp:nvSpPr>
      <dsp:spPr>
        <a:xfrm rot="10800000">
          <a:off x="563724" y="1384767"/>
          <a:ext cx="10302266" cy="4084320"/>
        </a:xfrm>
        <a:prstGeom prst="homePlat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01072" tIns="243840" rIns="455168" bIns="243840" numCol="1" spcCol="1270" anchor="ctr" anchorCtr="0">
          <a:noAutofit/>
        </a:bodyPr>
        <a:lstStyle/>
        <a:p>
          <a:pPr marL="0" lvl="0" indent="0" algn="ctr" defTabSz="2844800">
            <a:lnSpc>
              <a:spcPct val="90000"/>
            </a:lnSpc>
            <a:spcBef>
              <a:spcPct val="0"/>
            </a:spcBef>
            <a:spcAft>
              <a:spcPct val="35000"/>
            </a:spcAft>
            <a:buNone/>
          </a:pPr>
          <a:r>
            <a:rPr lang="es-MX" sz="6400" kern="1200" dirty="0"/>
            <a:t>Nombre y cargo del personal del Responsable o Encargado</a:t>
          </a:r>
        </a:p>
      </dsp:txBody>
      <dsp:txXfrm rot="10800000">
        <a:off x="1584804" y="1384767"/>
        <a:ext cx="9281186" cy="4084320"/>
      </dsp:txXfrm>
    </dsp:sp>
    <dsp:sp modelId="{CE0E8865-C906-4030-BCE1-78E5110D519F}">
      <dsp:nvSpPr>
        <dsp:cNvPr id="0" name=""/>
        <dsp:cNvSpPr/>
      </dsp:nvSpPr>
      <dsp:spPr>
        <a:xfrm>
          <a:off x="228599" y="1397020"/>
          <a:ext cx="1341127" cy="4084320"/>
        </a:xfrm>
        <a:prstGeom prst="ellipse">
          <a:avLst/>
        </a:prstGeom>
        <a:solidFill>
          <a:schemeClr val="accent4">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8245E0-6D44-4A2B-B3FD-C24544038A35}">
      <dsp:nvSpPr>
        <dsp:cNvPr id="0" name=""/>
        <dsp:cNvSpPr/>
      </dsp:nvSpPr>
      <dsp:spPr>
        <a:xfrm>
          <a:off x="0" y="1137965"/>
          <a:ext cx="14020800" cy="554400"/>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D6759CE-2262-4B84-A983-1763AE3D3ADE}">
      <dsp:nvSpPr>
        <dsp:cNvPr id="0" name=""/>
        <dsp:cNvSpPr/>
      </dsp:nvSpPr>
      <dsp:spPr>
        <a:xfrm>
          <a:off x="667494" y="80261"/>
          <a:ext cx="13349869" cy="1382423"/>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70967" tIns="0" rIns="370967" bIns="0" numCol="1" spcCol="1270" anchor="ctr" anchorCtr="0">
          <a:noAutofit/>
        </a:bodyPr>
        <a:lstStyle/>
        <a:p>
          <a:pPr marL="0" lvl="0" indent="0" algn="l" defTabSz="1333500">
            <a:lnSpc>
              <a:spcPct val="90000"/>
            </a:lnSpc>
            <a:spcBef>
              <a:spcPct val="0"/>
            </a:spcBef>
            <a:spcAft>
              <a:spcPct val="35000"/>
            </a:spcAft>
            <a:buNone/>
          </a:pPr>
          <a:r>
            <a:rPr lang="es-MX" sz="3000" b="0" i="0" kern="1200" dirty="0">
              <a:solidFill>
                <a:schemeClr val="tx1"/>
              </a:solidFill>
            </a:rPr>
            <a:t>Se produzcan modificaciones sustanciales al Tratamiento de Datos Personales que deriven en un cambio en el nivel de riesgo</a:t>
          </a:r>
          <a:endParaRPr lang="es-MX" sz="3000" kern="1200" dirty="0">
            <a:solidFill>
              <a:schemeClr val="tx1"/>
            </a:solidFill>
          </a:endParaRPr>
        </a:p>
      </dsp:txBody>
      <dsp:txXfrm>
        <a:off x="734978" y="147745"/>
        <a:ext cx="13214901" cy="1247455"/>
      </dsp:txXfrm>
    </dsp:sp>
    <dsp:sp modelId="{D002BF5A-9B32-4AFB-92EB-898F9C77FD10}">
      <dsp:nvSpPr>
        <dsp:cNvPr id="0" name=""/>
        <dsp:cNvSpPr/>
      </dsp:nvSpPr>
      <dsp:spPr>
        <a:xfrm>
          <a:off x="0" y="2854490"/>
          <a:ext cx="14020800" cy="554400"/>
        </a:xfrm>
        <a:prstGeom prst="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0BEE732-280D-4ECE-87F2-FCFDF7A9B6E6}">
      <dsp:nvSpPr>
        <dsp:cNvPr id="0" name=""/>
        <dsp:cNvSpPr/>
      </dsp:nvSpPr>
      <dsp:spPr>
        <a:xfrm>
          <a:off x="667494" y="1811165"/>
          <a:ext cx="13349869" cy="1368045"/>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70967" tIns="0" rIns="370967" bIns="0" numCol="1" spcCol="1270" anchor="ctr" anchorCtr="0">
          <a:noAutofit/>
        </a:bodyPr>
        <a:lstStyle/>
        <a:p>
          <a:pPr marL="0" lvl="0" indent="0" algn="l" defTabSz="1333500">
            <a:lnSpc>
              <a:spcPct val="90000"/>
            </a:lnSpc>
            <a:spcBef>
              <a:spcPct val="0"/>
            </a:spcBef>
            <a:spcAft>
              <a:spcPct val="35000"/>
            </a:spcAft>
            <a:buNone/>
          </a:pPr>
          <a:r>
            <a:rPr lang="es-MX" sz="3000" b="0" i="0" kern="1200" dirty="0">
              <a:solidFill>
                <a:schemeClr val="tx1"/>
              </a:solidFill>
            </a:rPr>
            <a:t>Como resultado de un proceso de mejora continua, derivado del monitoreo y revisión del sistema de gestión</a:t>
          </a:r>
          <a:endParaRPr lang="es-MX" sz="3000" kern="1200" dirty="0">
            <a:solidFill>
              <a:schemeClr val="tx1"/>
            </a:solidFill>
          </a:endParaRPr>
        </a:p>
      </dsp:txBody>
      <dsp:txXfrm>
        <a:off x="734276" y="1877947"/>
        <a:ext cx="13216305" cy="1234481"/>
      </dsp:txXfrm>
    </dsp:sp>
    <dsp:sp modelId="{BB366242-D0DF-425A-A768-D54356962FE9}">
      <dsp:nvSpPr>
        <dsp:cNvPr id="0" name=""/>
        <dsp:cNvSpPr/>
      </dsp:nvSpPr>
      <dsp:spPr>
        <a:xfrm>
          <a:off x="0" y="4389867"/>
          <a:ext cx="14020800" cy="554400"/>
        </a:xfrm>
        <a:prstGeom prst="rect">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B939C26-7B37-4BC6-A0EB-0EA811EEB529}">
      <dsp:nvSpPr>
        <dsp:cNvPr id="0" name=""/>
        <dsp:cNvSpPr/>
      </dsp:nvSpPr>
      <dsp:spPr>
        <a:xfrm>
          <a:off x="667494" y="3527690"/>
          <a:ext cx="13349869" cy="1186897"/>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70967" tIns="0" rIns="370967" bIns="0" numCol="1" spcCol="1270" anchor="ctr" anchorCtr="0">
          <a:noAutofit/>
        </a:bodyPr>
        <a:lstStyle/>
        <a:p>
          <a:pPr marL="0" lvl="0" indent="0" algn="l" defTabSz="1333500">
            <a:lnSpc>
              <a:spcPct val="90000"/>
            </a:lnSpc>
            <a:spcBef>
              <a:spcPct val="0"/>
            </a:spcBef>
            <a:spcAft>
              <a:spcPct val="35000"/>
            </a:spcAft>
            <a:buNone/>
          </a:pPr>
          <a:r>
            <a:rPr lang="es-MX" sz="3000" b="0" i="0" kern="1200" dirty="0">
              <a:solidFill>
                <a:schemeClr val="tx1"/>
              </a:solidFill>
            </a:rPr>
            <a:t>Como resultado de un proceso de mejora para mitigar el impacto de una vulneración a la seguridad ocurrida</a:t>
          </a:r>
          <a:endParaRPr lang="es-MX" sz="3000" b="0" kern="1200" dirty="0">
            <a:solidFill>
              <a:schemeClr val="tx1"/>
            </a:solidFill>
          </a:endParaRPr>
        </a:p>
      </dsp:txBody>
      <dsp:txXfrm>
        <a:off x="725434" y="3585630"/>
        <a:ext cx="13233989" cy="1071017"/>
      </dsp:txXfrm>
    </dsp:sp>
    <dsp:sp modelId="{27F710DF-17C1-45D7-84E8-6E2F625F9A9C}">
      <dsp:nvSpPr>
        <dsp:cNvPr id="0" name=""/>
        <dsp:cNvSpPr/>
      </dsp:nvSpPr>
      <dsp:spPr>
        <a:xfrm>
          <a:off x="0" y="6172538"/>
          <a:ext cx="14020800" cy="554400"/>
        </a:xfrm>
        <a:prstGeom prst="rect">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3ACD259-FBFA-461E-BD51-05C281A0AE6E}">
      <dsp:nvSpPr>
        <dsp:cNvPr id="0" name=""/>
        <dsp:cNvSpPr/>
      </dsp:nvSpPr>
      <dsp:spPr>
        <a:xfrm>
          <a:off x="667494" y="5063067"/>
          <a:ext cx="13349869" cy="1434190"/>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70967" tIns="0" rIns="370967" bIns="0" numCol="1" spcCol="1270" anchor="ctr" anchorCtr="0">
          <a:noAutofit/>
        </a:bodyPr>
        <a:lstStyle/>
        <a:p>
          <a:pPr marL="0" lvl="0" indent="0" algn="l" defTabSz="1333500">
            <a:lnSpc>
              <a:spcPct val="90000"/>
            </a:lnSpc>
            <a:spcBef>
              <a:spcPct val="0"/>
            </a:spcBef>
            <a:spcAft>
              <a:spcPct val="35000"/>
            </a:spcAft>
            <a:buNone/>
          </a:pPr>
          <a:r>
            <a:rPr lang="es-MX" sz="3000" b="0" i="0" kern="1200" dirty="0">
              <a:solidFill>
                <a:schemeClr val="tx1"/>
              </a:solidFill>
            </a:rPr>
            <a:t>Se implementen acciones correctivas y preventivas ante una vulneración de seguridad ocurrida</a:t>
          </a:r>
          <a:endParaRPr lang="es-MX" sz="3000" kern="1200" dirty="0">
            <a:solidFill>
              <a:schemeClr val="tx1"/>
            </a:solidFill>
          </a:endParaRPr>
        </a:p>
      </dsp:txBody>
      <dsp:txXfrm>
        <a:off x="737505" y="5133078"/>
        <a:ext cx="13209847" cy="129416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F94F2A-5E28-4A1D-85A7-10F2D446614A}">
      <dsp:nvSpPr>
        <dsp:cNvPr id="0" name=""/>
        <dsp:cNvSpPr/>
      </dsp:nvSpPr>
      <dsp:spPr>
        <a:xfrm>
          <a:off x="2029373" y="121493"/>
          <a:ext cx="3887290" cy="1895009"/>
        </a:xfrm>
        <a:prstGeom prst="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s-MX" sz="2500" b="0" i="0" kern="1200" dirty="0"/>
            <a:t>Identificación y autentificación de persona autorizada para el tratamiento de datos personales</a:t>
          </a:r>
          <a:endParaRPr lang="es-MX" sz="2500" kern="1200" dirty="0"/>
        </a:p>
      </dsp:txBody>
      <dsp:txXfrm>
        <a:off x="2029373" y="121493"/>
        <a:ext cx="3887290" cy="1895009"/>
      </dsp:txXfrm>
    </dsp:sp>
    <dsp:sp modelId="{4D82AA6D-BBB7-45DB-96BE-37A12B4E2A14}">
      <dsp:nvSpPr>
        <dsp:cNvPr id="0" name=""/>
        <dsp:cNvSpPr/>
      </dsp:nvSpPr>
      <dsp:spPr>
        <a:xfrm>
          <a:off x="101964" y="5956173"/>
          <a:ext cx="6209034" cy="2080982"/>
        </a:xfrm>
        <a:prstGeom prst="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s-MX" sz="2500" kern="1200" dirty="0"/>
            <a:t>Elaboración de bitácoras de registro y seguimiento de las actividades que se realizan con la base de datos personales</a:t>
          </a:r>
        </a:p>
      </dsp:txBody>
      <dsp:txXfrm>
        <a:off x="101964" y="5956173"/>
        <a:ext cx="6209034" cy="2080982"/>
      </dsp:txXfrm>
    </dsp:sp>
    <dsp:sp modelId="{FB7E906D-C667-4F92-8A7E-50CA07CB0013}">
      <dsp:nvSpPr>
        <dsp:cNvPr id="0" name=""/>
        <dsp:cNvSpPr/>
      </dsp:nvSpPr>
      <dsp:spPr>
        <a:xfrm>
          <a:off x="304814" y="2870667"/>
          <a:ext cx="4203827" cy="2259654"/>
        </a:xfrm>
        <a:prstGeom prst="rect">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s-MX" sz="2500" b="0" i="0" kern="1200" dirty="0"/>
            <a:t>Emisión de reglas para la baja documental en soportes físicos y electrónicos</a:t>
          </a:r>
          <a:endParaRPr lang="es-MX" sz="2500" kern="1200" dirty="0"/>
        </a:p>
      </dsp:txBody>
      <dsp:txXfrm>
        <a:off x="304814" y="2870667"/>
        <a:ext cx="4203827" cy="2259654"/>
      </dsp:txXfrm>
    </dsp:sp>
    <dsp:sp modelId="{26E4A202-D77F-4752-ADC4-81780ED94969}">
      <dsp:nvSpPr>
        <dsp:cNvPr id="0" name=""/>
        <dsp:cNvSpPr/>
      </dsp:nvSpPr>
      <dsp:spPr>
        <a:xfrm>
          <a:off x="8305807" y="381012"/>
          <a:ext cx="3750815" cy="1618658"/>
        </a:xfrm>
        <a:prstGeom prst="rect">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s-MX" sz="2500" b="0" kern="1200" dirty="0"/>
            <a:t>Aprobación de normativa interna o políticas internas de tratamiento</a:t>
          </a:r>
        </a:p>
      </dsp:txBody>
      <dsp:txXfrm>
        <a:off x="8305807" y="381012"/>
        <a:ext cx="3750815" cy="1618658"/>
      </dsp:txXfrm>
    </dsp:sp>
    <dsp:sp modelId="{40ACE5A5-58EB-47E1-9502-96DB6BD73325}">
      <dsp:nvSpPr>
        <dsp:cNvPr id="0" name=""/>
        <dsp:cNvSpPr/>
      </dsp:nvSpPr>
      <dsp:spPr>
        <a:xfrm>
          <a:off x="10363171" y="2362210"/>
          <a:ext cx="6209034" cy="3725420"/>
        </a:xfrm>
        <a:prstGeom prst="rect">
          <a:avLst/>
        </a:prstGeom>
        <a:gradFill rotWithShape="0">
          <a:gsLst>
            <a:gs pos="0">
              <a:schemeClr val="accent6">
                <a:hueOff val="0"/>
                <a:satOff val="0"/>
                <a:lumOff val="0"/>
                <a:alphaOff val="0"/>
                <a:tint val="50000"/>
                <a:satMod val="300000"/>
              </a:schemeClr>
            </a:gs>
            <a:gs pos="35000">
              <a:schemeClr val="accent6">
                <a:hueOff val="0"/>
                <a:satOff val="0"/>
                <a:lumOff val="0"/>
                <a:alphaOff val="0"/>
                <a:tint val="37000"/>
                <a:satMod val="300000"/>
              </a:schemeClr>
            </a:gs>
            <a:gs pos="100000">
              <a:schemeClr val="accent6">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s-MX" sz="2500" b="0" kern="1200" dirty="0"/>
            <a:t>Realización de inventario de datos personales, análisis de riesgo y de brecha; elaboración de planes de trabajo para la futura implementación de medidas faltantes y necesarias; monitoreo y revisión periódica de las medidas</a:t>
          </a:r>
        </a:p>
      </dsp:txBody>
      <dsp:txXfrm>
        <a:off x="10363171" y="2362210"/>
        <a:ext cx="6209034" cy="3725420"/>
      </dsp:txXfrm>
    </dsp:sp>
    <dsp:sp modelId="{F952C548-13E0-4332-9E1D-C1698E18A690}">
      <dsp:nvSpPr>
        <dsp:cNvPr id="0" name=""/>
        <dsp:cNvSpPr/>
      </dsp:nvSpPr>
      <dsp:spPr>
        <a:xfrm>
          <a:off x="7998801" y="6773319"/>
          <a:ext cx="6209034" cy="1535730"/>
        </a:xfrm>
        <a:prstGeom prst="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s-MX" sz="2500" b="0" kern="1200" dirty="0"/>
            <a:t>Elaboración de manuales de</a:t>
          </a:r>
        </a:p>
        <a:p>
          <a:pPr marL="0" lvl="0" indent="0" algn="ctr" defTabSz="1111250">
            <a:lnSpc>
              <a:spcPct val="90000"/>
            </a:lnSpc>
            <a:spcBef>
              <a:spcPct val="0"/>
            </a:spcBef>
            <a:spcAft>
              <a:spcPct val="35000"/>
            </a:spcAft>
            <a:buNone/>
          </a:pPr>
          <a:r>
            <a:rPr lang="es-MX" sz="2500" b="0" kern="1200" dirty="0"/>
            <a:t>operaciones</a:t>
          </a:r>
        </a:p>
      </dsp:txBody>
      <dsp:txXfrm>
        <a:off x="7998801" y="6773319"/>
        <a:ext cx="6209034" cy="153573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B720BD-EB4A-45FE-A402-1919A77C4004}">
      <dsp:nvSpPr>
        <dsp:cNvPr id="0" name=""/>
        <dsp:cNvSpPr/>
      </dsp:nvSpPr>
      <dsp:spPr>
        <a:xfrm>
          <a:off x="0" y="609591"/>
          <a:ext cx="9086419" cy="2022410"/>
        </a:xfrm>
        <a:prstGeom prst="rect">
          <a:avLst/>
        </a:prstGeom>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solidFill>
            <a:schemeClr val="accent5">
              <a:shade val="95000"/>
              <a:satMod val="105000"/>
            </a:schemeClr>
          </a:solidFill>
          <a:prstDash val="solid"/>
        </a:ln>
        <a:effectLst>
          <a:outerShdw blurRad="40000" dist="20000" dir="5400000" rotWithShape="0">
            <a:srgbClr val="000000">
              <a:alpha val="38000"/>
            </a:srgbClr>
          </a:outerShdw>
        </a:effectLst>
      </dsp:spPr>
      <dsp:style>
        <a:lnRef idx="1">
          <a:schemeClr val="accent5"/>
        </a:lnRef>
        <a:fillRef idx="2">
          <a:schemeClr val="accent5"/>
        </a:fillRef>
        <a:effectRef idx="1">
          <a:schemeClr val="accent5"/>
        </a:effectRef>
        <a:fontRef idx="minor">
          <a:schemeClr val="dk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s-MX" sz="3000" kern="1200" dirty="0"/>
            <a:t>Prevenir el acceso no autorizado al perímetro de la organización del Responsable, sus instalaciones físicas, áreas críticas, recursos y DP</a:t>
          </a:r>
        </a:p>
      </dsp:txBody>
      <dsp:txXfrm>
        <a:off x="0" y="609591"/>
        <a:ext cx="9086419" cy="2022410"/>
      </dsp:txXfrm>
    </dsp:sp>
    <dsp:sp modelId="{62477275-6876-4676-ABEC-B422420236F7}">
      <dsp:nvSpPr>
        <dsp:cNvPr id="0" name=""/>
        <dsp:cNvSpPr/>
      </dsp:nvSpPr>
      <dsp:spPr>
        <a:xfrm>
          <a:off x="9999160" y="1454397"/>
          <a:ext cx="6993439" cy="2127010"/>
        </a:xfrm>
        <a:prstGeom prst="rect">
          <a:avLst/>
        </a:prstGeom>
        <a:gradFill rotWithShape="1">
          <a:gsLst>
            <a:gs pos="0">
              <a:schemeClr val="accent4">
                <a:tint val="50000"/>
                <a:satMod val="300000"/>
              </a:schemeClr>
            </a:gs>
            <a:gs pos="35000">
              <a:schemeClr val="accent4">
                <a:tint val="37000"/>
                <a:satMod val="300000"/>
              </a:schemeClr>
            </a:gs>
            <a:gs pos="100000">
              <a:schemeClr val="accent4">
                <a:tint val="15000"/>
                <a:satMod val="350000"/>
              </a:schemeClr>
            </a:gs>
          </a:gsLst>
          <a:lin ang="16200000" scaled="1"/>
        </a:gradFill>
        <a:ln w="9525" cap="flat" cmpd="sng" algn="ctr">
          <a:solidFill>
            <a:schemeClr val="accent4">
              <a:shade val="95000"/>
              <a:satMod val="105000"/>
            </a:schemeClr>
          </a:solidFill>
          <a:prstDash val="solid"/>
        </a:ln>
        <a:effectLst>
          <a:outerShdw blurRad="40000" dist="20000" dir="5400000" rotWithShape="0">
            <a:srgbClr val="000000">
              <a:alpha val="38000"/>
            </a:srgbClr>
          </a:outerShdw>
        </a:effectLst>
      </dsp:spPr>
      <dsp:style>
        <a:lnRef idx="1">
          <a:schemeClr val="accent4"/>
        </a:lnRef>
        <a:fillRef idx="2">
          <a:schemeClr val="accent4"/>
        </a:fillRef>
        <a:effectRef idx="1">
          <a:schemeClr val="accent4"/>
        </a:effectRef>
        <a:fontRef idx="minor">
          <a:schemeClr val="dk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s-MX" sz="3000" kern="1200" dirty="0"/>
            <a:t>Prevenir el daño o interferencia a las instalaciones físicas, áreas críticas de la organización del Responsable, recursos y DP</a:t>
          </a:r>
        </a:p>
      </dsp:txBody>
      <dsp:txXfrm>
        <a:off x="9999160" y="1454397"/>
        <a:ext cx="6993439" cy="2127010"/>
      </dsp:txXfrm>
    </dsp:sp>
    <dsp:sp modelId="{1BA0C170-A1D9-47D0-BF06-A439F6CFF239}">
      <dsp:nvSpPr>
        <dsp:cNvPr id="0" name=""/>
        <dsp:cNvSpPr/>
      </dsp:nvSpPr>
      <dsp:spPr>
        <a:xfrm>
          <a:off x="34" y="6172216"/>
          <a:ext cx="7718791" cy="2648356"/>
        </a:xfrm>
        <a:prstGeom prst="rect">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s-MX" sz="3000" kern="1200" dirty="0"/>
            <a:t>Proteger los recursos móviles, portátiles y cualquier soporte físico o electrónico que pueda salir de la organización del Responsable</a:t>
          </a:r>
        </a:p>
      </dsp:txBody>
      <dsp:txXfrm>
        <a:off x="34" y="6172216"/>
        <a:ext cx="7718791" cy="2648356"/>
      </dsp:txXfrm>
    </dsp:sp>
    <dsp:sp modelId="{69327952-7394-4880-BEDB-30D8FB645BE0}">
      <dsp:nvSpPr>
        <dsp:cNvPr id="0" name=""/>
        <dsp:cNvSpPr/>
      </dsp:nvSpPr>
      <dsp:spPr>
        <a:xfrm>
          <a:off x="10363180" y="5334028"/>
          <a:ext cx="6257414" cy="3047971"/>
        </a:xfrm>
        <a:prstGeom prst="rect">
          <a:avLst/>
        </a:prstGeom>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solidFill>
            <a:schemeClr val="accent6">
              <a:shade val="95000"/>
              <a:satMod val="105000"/>
            </a:schemeClr>
          </a:solidFill>
          <a:prstDash val="solid"/>
        </a:ln>
        <a:effectLst>
          <a:outerShdw blurRad="40000" dist="20000" dir="5400000" rotWithShape="0">
            <a:srgbClr val="000000">
              <a:alpha val="38000"/>
            </a:srgbClr>
          </a:outerShdw>
        </a:effectLst>
      </dsp:spPr>
      <dsp:style>
        <a:lnRef idx="1">
          <a:schemeClr val="accent6"/>
        </a:lnRef>
        <a:fillRef idx="2">
          <a:schemeClr val="accent6"/>
        </a:fillRef>
        <a:effectRef idx="1">
          <a:schemeClr val="accent6"/>
        </a:effectRef>
        <a:fontRef idx="minor">
          <a:schemeClr val="dk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s-MX" sz="3000" kern="1200" dirty="0"/>
            <a:t>Proveer a los equipos que contienen o almacenan Datos Personales de un mantenimiento eficaz, que asegure su disponibilidad e integridad</a:t>
          </a:r>
        </a:p>
      </dsp:txBody>
      <dsp:txXfrm>
        <a:off x="10363180" y="5334028"/>
        <a:ext cx="6257414" cy="304797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82AA6D-BBB7-45DB-96BE-37A12B4E2A14}">
      <dsp:nvSpPr>
        <dsp:cNvPr id="0" name=""/>
        <dsp:cNvSpPr/>
      </dsp:nvSpPr>
      <dsp:spPr>
        <a:xfrm>
          <a:off x="633575" y="6172198"/>
          <a:ext cx="8343474" cy="1653226"/>
        </a:xfrm>
        <a:prstGeom prst="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s-MX" sz="2500" kern="1200" dirty="0"/>
            <a:t>Utilización de candados, cerrojos, cerraduras, tarjetas de identificación, dispositivos electrónicos o cualquier otra tecnología que impida la libre apertura de puertas, gavetas, cajones, archiveros, etc.</a:t>
          </a:r>
        </a:p>
      </dsp:txBody>
      <dsp:txXfrm>
        <a:off x="633575" y="6172198"/>
        <a:ext cx="8343474" cy="1653226"/>
      </dsp:txXfrm>
    </dsp:sp>
    <dsp:sp modelId="{FB7E906D-C667-4F92-8A7E-50CA07CB0013}">
      <dsp:nvSpPr>
        <dsp:cNvPr id="0" name=""/>
        <dsp:cNvSpPr/>
      </dsp:nvSpPr>
      <dsp:spPr>
        <a:xfrm>
          <a:off x="10892447" y="4114808"/>
          <a:ext cx="5494766" cy="2953563"/>
        </a:xfrm>
        <a:prstGeom prst="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s-MX" sz="2500" b="0" i="0" kern="1200" dirty="0"/>
            <a:t>Implementación de sistemas de vigilancia, alarmas, y de prevención y protección contra siniestros tales como incendios</a:t>
          </a:r>
          <a:endParaRPr lang="es-MX" sz="2500" kern="1200" dirty="0"/>
        </a:p>
      </dsp:txBody>
      <dsp:txXfrm>
        <a:off x="10892447" y="4114808"/>
        <a:ext cx="5494766" cy="2953563"/>
      </dsp:txXfrm>
    </dsp:sp>
    <dsp:sp modelId="{40ACE5A5-58EB-47E1-9502-96DB6BD73325}">
      <dsp:nvSpPr>
        <dsp:cNvPr id="0" name=""/>
        <dsp:cNvSpPr/>
      </dsp:nvSpPr>
      <dsp:spPr>
        <a:xfrm>
          <a:off x="476211" y="533410"/>
          <a:ext cx="7752566" cy="2243646"/>
        </a:xfrm>
        <a:prstGeom prst="rect">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s-MX" sz="2500" b="0" kern="1200" dirty="0"/>
            <a:t>Resguardo de DP a través de infraestructura que garantice condiciones adecuadas de humedad, polvo, iluminación solar y temperatura y evite el deterioro por plagas, consumo de alimentos</a:t>
          </a:r>
        </a:p>
      </dsp:txBody>
      <dsp:txXfrm>
        <a:off x="476211" y="533410"/>
        <a:ext cx="7752566" cy="2243646"/>
      </dsp:txXfrm>
    </dsp:sp>
    <dsp:sp modelId="{F952C548-13E0-4332-9E1D-C1698E18A690}">
      <dsp:nvSpPr>
        <dsp:cNvPr id="0" name=""/>
        <dsp:cNvSpPr/>
      </dsp:nvSpPr>
      <dsp:spPr>
        <a:xfrm>
          <a:off x="902044" y="3429003"/>
          <a:ext cx="8115746" cy="2007332"/>
        </a:xfrm>
        <a:prstGeom prst="rect">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s-MX" sz="2500" b="0" kern="1200" dirty="0"/>
            <a:t>Protección de instalaciones, equipos, soportes o bases de datos personales</a:t>
          </a:r>
        </a:p>
      </dsp:txBody>
      <dsp:txXfrm>
        <a:off x="902044" y="3429003"/>
        <a:ext cx="8115746" cy="200733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BDCC70-E092-410E-B12E-D04D3C82CC5E}">
      <dsp:nvSpPr>
        <dsp:cNvPr id="0" name=""/>
        <dsp:cNvSpPr/>
      </dsp:nvSpPr>
      <dsp:spPr>
        <a:xfrm rot="16200000">
          <a:off x="-2075573" y="2799496"/>
          <a:ext cx="8128000" cy="2529006"/>
        </a:xfrm>
        <a:prstGeom prst="flowChartManualOperation">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0" tIns="0" rIns="190500" bIns="0" numCol="1" spcCol="1270" anchor="ctr" anchorCtr="0">
          <a:noAutofit/>
        </a:bodyPr>
        <a:lstStyle/>
        <a:p>
          <a:pPr marL="0" lvl="0" indent="0" algn="ctr" defTabSz="1333500">
            <a:lnSpc>
              <a:spcPct val="90000"/>
            </a:lnSpc>
            <a:spcBef>
              <a:spcPct val="0"/>
            </a:spcBef>
            <a:spcAft>
              <a:spcPct val="35000"/>
            </a:spcAft>
            <a:buNone/>
          </a:pPr>
          <a:r>
            <a:rPr lang="es-MX" sz="3000" b="0" i="0" kern="1200" dirty="0">
              <a:solidFill>
                <a:schemeClr val="tx1"/>
              </a:solidFill>
            </a:rPr>
            <a:t>Prevenir que el acceso a los DP, así como a los recursos, sea por usuarios identificados y autorizados</a:t>
          </a:r>
          <a:endParaRPr lang="es-MX" sz="3000" b="0" kern="1200" dirty="0">
            <a:solidFill>
              <a:schemeClr val="tx1"/>
            </a:solidFill>
          </a:endParaRPr>
        </a:p>
      </dsp:txBody>
      <dsp:txXfrm rot="5400000">
        <a:off x="723924" y="1625599"/>
        <a:ext cx="2529006" cy="4876800"/>
      </dsp:txXfrm>
    </dsp:sp>
    <dsp:sp modelId="{AB6F82E9-A093-4F1F-B67D-73D2776D08D5}">
      <dsp:nvSpPr>
        <dsp:cNvPr id="0" name=""/>
        <dsp:cNvSpPr/>
      </dsp:nvSpPr>
      <dsp:spPr>
        <a:xfrm rot="16200000">
          <a:off x="902434" y="2846280"/>
          <a:ext cx="8128000" cy="2435439"/>
        </a:xfrm>
        <a:prstGeom prst="flowChartManualOperation">
          <a:avLst/>
        </a:prstGeom>
        <a:solidFill>
          <a:schemeClr val="accent3">
            <a:hueOff val="5625132"/>
            <a:satOff val="-8440"/>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0" tIns="0" rIns="190500" bIns="0" numCol="1" spcCol="1270" anchor="ctr" anchorCtr="0">
          <a:noAutofit/>
        </a:bodyPr>
        <a:lstStyle/>
        <a:p>
          <a:pPr marL="0" lvl="0" indent="0" algn="ctr" defTabSz="1333500">
            <a:lnSpc>
              <a:spcPct val="90000"/>
            </a:lnSpc>
            <a:spcBef>
              <a:spcPct val="0"/>
            </a:spcBef>
            <a:spcAft>
              <a:spcPct val="35000"/>
            </a:spcAft>
            <a:buNone/>
          </a:pPr>
          <a:r>
            <a:rPr lang="es-MX" sz="3000" b="0" i="0" kern="1200" dirty="0">
              <a:solidFill>
                <a:schemeClr val="tx1"/>
              </a:solidFill>
            </a:rPr>
            <a:t>Generar un esquema de privilegios para que el usuario lleve a cabo las actividades que requiere con motivo de sus funciones</a:t>
          </a:r>
          <a:endParaRPr lang="es-MX" sz="3000" kern="1200" dirty="0">
            <a:solidFill>
              <a:schemeClr val="tx1"/>
            </a:solidFill>
          </a:endParaRPr>
        </a:p>
      </dsp:txBody>
      <dsp:txXfrm rot="5400000">
        <a:off x="3748714" y="1625600"/>
        <a:ext cx="2435439" cy="4876800"/>
      </dsp:txXfrm>
    </dsp:sp>
    <dsp:sp modelId="{3675E28A-75FC-4406-B396-E4E132168B76}">
      <dsp:nvSpPr>
        <dsp:cNvPr id="0" name=""/>
        <dsp:cNvSpPr/>
      </dsp:nvSpPr>
      <dsp:spPr>
        <a:xfrm rot="16200000">
          <a:off x="3757980" y="2786534"/>
          <a:ext cx="8128000" cy="2554931"/>
        </a:xfrm>
        <a:prstGeom prst="flowChartManualOperation">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0" tIns="0" rIns="190500" bIns="0" numCol="1" spcCol="1270" anchor="ctr" anchorCtr="0">
          <a:noAutofit/>
        </a:bodyPr>
        <a:lstStyle/>
        <a:p>
          <a:pPr marL="0" lvl="0" indent="0" algn="ctr" defTabSz="1333500">
            <a:lnSpc>
              <a:spcPct val="90000"/>
            </a:lnSpc>
            <a:spcBef>
              <a:spcPct val="0"/>
            </a:spcBef>
            <a:spcAft>
              <a:spcPct val="35000"/>
            </a:spcAft>
            <a:buNone/>
          </a:pPr>
          <a:r>
            <a:rPr lang="es-MX" sz="3000" b="0" i="0" kern="1200" dirty="0">
              <a:solidFill>
                <a:schemeClr val="tx1"/>
              </a:solidFill>
            </a:rPr>
            <a:t>Revisar la configuración de seguridad en la adquisición, operación, desarrollo y mantenimiento del software y hardware</a:t>
          </a:r>
          <a:endParaRPr lang="es-MX" sz="3000" kern="1200" dirty="0">
            <a:solidFill>
              <a:schemeClr val="tx1"/>
            </a:solidFill>
          </a:endParaRPr>
        </a:p>
      </dsp:txBody>
      <dsp:txXfrm rot="5400000">
        <a:off x="6544514" y="1625600"/>
        <a:ext cx="2554931" cy="487680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82AA6D-BBB7-45DB-96BE-37A12B4E2A14}">
      <dsp:nvSpPr>
        <dsp:cNvPr id="0" name=""/>
        <dsp:cNvSpPr/>
      </dsp:nvSpPr>
      <dsp:spPr>
        <a:xfrm>
          <a:off x="1016164" y="6571307"/>
          <a:ext cx="10152902" cy="2011757"/>
        </a:xfrm>
        <a:prstGeom prst="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s-MX" sz="2500" kern="1200" dirty="0"/>
            <a:t>Segregación de funciones mediante perfiles de acceso, mecanismos de control de acceso, monitorización del uso de datos personales</a:t>
          </a:r>
        </a:p>
      </dsp:txBody>
      <dsp:txXfrm>
        <a:off x="1016164" y="6571307"/>
        <a:ext cx="10152902" cy="2011757"/>
      </dsp:txXfrm>
    </dsp:sp>
    <dsp:sp modelId="{FB7E906D-C667-4F92-8A7E-50CA07CB0013}">
      <dsp:nvSpPr>
        <dsp:cNvPr id="0" name=""/>
        <dsp:cNvSpPr/>
      </dsp:nvSpPr>
      <dsp:spPr>
        <a:xfrm>
          <a:off x="8248796" y="609610"/>
          <a:ext cx="6686402" cy="3594095"/>
        </a:xfrm>
        <a:prstGeom prst="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s-MX" sz="2500" b="0" i="0" kern="1200" dirty="0"/>
            <a:t>Realizar labores de mantenimiento, preventivo y correctivo, de equipos electrónicos y de cómputo, así como brindar soporte técnico de equipos, sistemas, programas de software</a:t>
          </a:r>
          <a:endParaRPr lang="es-MX" sz="2500" kern="1200" dirty="0"/>
        </a:p>
      </dsp:txBody>
      <dsp:txXfrm>
        <a:off x="8248796" y="609610"/>
        <a:ext cx="6686402" cy="3594095"/>
      </dsp:txXfrm>
    </dsp:sp>
    <dsp:sp modelId="{40ACE5A5-58EB-47E1-9502-96DB6BD73325}">
      <dsp:nvSpPr>
        <dsp:cNvPr id="0" name=""/>
        <dsp:cNvSpPr/>
      </dsp:nvSpPr>
      <dsp:spPr>
        <a:xfrm>
          <a:off x="355276" y="3377428"/>
          <a:ext cx="5842614" cy="2730220"/>
        </a:xfrm>
        <a:prstGeom prst="rect">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s-MX" sz="2500" b="0" kern="1200" dirty="0"/>
            <a:t>Realizar copias de seguridad, resguardos o </a:t>
          </a:r>
          <a:r>
            <a:rPr lang="es-MX" sz="2500" b="0" kern="1200" dirty="0" err="1"/>
            <a:t>backups</a:t>
          </a:r>
          <a:r>
            <a:rPr lang="es-MX" sz="2500" b="0" kern="1200" dirty="0"/>
            <a:t>; almacenamiento en dos ubicaciones diferentes;</a:t>
          </a:r>
        </a:p>
      </dsp:txBody>
      <dsp:txXfrm>
        <a:off x="355276" y="3377428"/>
        <a:ext cx="5842614" cy="2730220"/>
      </dsp:txXfrm>
    </dsp:sp>
    <dsp:sp modelId="{F952C548-13E0-4332-9E1D-C1698E18A690}">
      <dsp:nvSpPr>
        <dsp:cNvPr id="0" name=""/>
        <dsp:cNvSpPr/>
      </dsp:nvSpPr>
      <dsp:spPr>
        <a:xfrm>
          <a:off x="7619955" y="4928786"/>
          <a:ext cx="8742936" cy="1178872"/>
        </a:xfrm>
        <a:prstGeom prst="rect">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s-MX" sz="2500" b="0" kern="1200" dirty="0"/>
            <a:t>Deshabilitar o cancelar dispositivos de conexión inalámbrica (</a:t>
          </a:r>
          <a:r>
            <a:rPr lang="es-MX" sz="2500" b="0" kern="1200" dirty="0" err="1"/>
            <a:t>Wi</a:t>
          </a:r>
          <a:r>
            <a:rPr lang="es-MX" sz="2500" b="0" kern="1200" dirty="0"/>
            <a:t>-Fi, Bluetooth, infrarrojo, etc.)</a:t>
          </a:r>
        </a:p>
      </dsp:txBody>
      <dsp:txXfrm>
        <a:off x="7619955" y="4928786"/>
        <a:ext cx="8742936" cy="117887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E93CA7-3EA0-41CD-B3DE-A80CAF608DDE}">
      <dsp:nvSpPr>
        <dsp:cNvPr id="0" name=""/>
        <dsp:cNvSpPr/>
      </dsp:nvSpPr>
      <dsp:spPr>
        <a:xfrm>
          <a:off x="0" y="5954473"/>
          <a:ext cx="8092495" cy="280852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1866900">
            <a:lnSpc>
              <a:spcPct val="90000"/>
            </a:lnSpc>
            <a:spcBef>
              <a:spcPct val="0"/>
            </a:spcBef>
            <a:spcAft>
              <a:spcPct val="35000"/>
            </a:spcAft>
            <a:buNone/>
          </a:pPr>
          <a:r>
            <a:rPr lang="es-MX" sz="4200" b="1" kern="1200" dirty="0">
              <a:solidFill>
                <a:srgbClr val="000000"/>
              </a:solidFill>
              <a:latin typeface="Metropolis"/>
            </a:rPr>
            <a:t>LAS MEDIDAS DE SEGURIDAD ADOPTADAS DEBERÁN CONSIDERAR</a:t>
          </a:r>
          <a:endParaRPr lang="es-MX" sz="4200" kern="1200" dirty="0"/>
        </a:p>
      </dsp:txBody>
      <dsp:txXfrm>
        <a:off x="1185118" y="6365772"/>
        <a:ext cx="5722259" cy="1985928"/>
      </dsp:txXfrm>
    </dsp:sp>
    <dsp:sp modelId="{BF467AE9-04B8-4C40-B187-A4B17C7D10E9}">
      <dsp:nvSpPr>
        <dsp:cNvPr id="0" name=""/>
        <dsp:cNvSpPr/>
      </dsp:nvSpPr>
      <dsp:spPr>
        <a:xfrm rot="17494908">
          <a:off x="3919652" y="4959050"/>
          <a:ext cx="2141526" cy="25550"/>
        </a:xfrm>
        <a:custGeom>
          <a:avLst/>
          <a:gdLst/>
          <a:ahLst/>
          <a:cxnLst/>
          <a:rect l="0" t="0" r="0" b="0"/>
          <a:pathLst>
            <a:path>
              <a:moveTo>
                <a:pt x="0" y="12775"/>
              </a:moveTo>
              <a:lnTo>
                <a:pt x="2141526" y="12775"/>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es-MX" sz="700" kern="1200"/>
        </a:p>
      </dsp:txBody>
      <dsp:txXfrm>
        <a:off x="4936877" y="4918287"/>
        <a:ext cx="107076" cy="107076"/>
      </dsp:txXfrm>
    </dsp:sp>
    <dsp:sp modelId="{523A8953-6828-416C-9FD6-6DCE0C94B262}">
      <dsp:nvSpPr>
        <dsp:cNvPr id="0" name=""/>
        <dsp:cNvSpPr/>
      </dsp:nvSpPr>
      <dsp:spPr>
        <a:xfrm>
          <a:off x="4419591" y="2743204"/>
          <a:ext cx="2412077" cy="1245524"/>
        </a:xfrm>
        <a:prstGeom prst="ellipse">
          <a:avLst/>
        </a:prstGeom>
        <a:solidFill>
          <a:schemeClr val="accent5">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es-MX" sz="2500" b="0" kern="1200" dirty="0">
              <a:solidFill>
                <a:schemeClr val="tx1"/>
              </a:solidFill>
            </a:rPr>
            <a:t>Desarrollo tecnológico</a:t>
          </a:r>
        </a:p>
      </dsp:txBody>
      <dsp:txXfrm>
        <a:off x="4772831" y="2925607"/>
        <a:ext cx="1705597" cy="880718"/>
      </dsp:txXfrm>
    </dsp:sp>
    <dsp:sp modelId="{D8F53653-1BEE-4817-88C3-D78643455320}">
      <dsp:nvSpPr>
        <dsp:cNvPr id="0" name=""/>
        <dsp:cNvSpPr/>
      </dsp:nvSpPr>
      <dsp:spPr>
        <a:xfrm rot="18787971">
          <a:off x="4328019" y="3774064"/>
          <a:ext cx="6129187" cy="25550"/>
        </a:xfrm>
        <a:custGeom>
          <a:avLst/>
          <a:gdLst/>
          <a:ahLst/>
          <a:cxnLst/>
          <a:rect l="0" t="0" r="0" b="0"/>
          <a:pathLst>
            <a:path>
              <a:moveTo>
                <a:pt x="0" y="12775"/>
              </a:moveTo>
              <a:lnTo>
                <a:pt x="6129187" y="12775"/>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933450">
            <a:lnSpc>
              <a:spcPct val="90000"/>
            </a:lnSpc>
            <a:spcBef>
              <a:spcPct val="0"/>
            </a:spcBef>
            <a:spcAft>
              <a:spcPct val="35000"/>
            </a:spcAft>
            <a:buNone/>
          </a:pPr>
          <a:endParaRPr lang="es-MX" sz="2100" kern="1200"/>
        </a:p>
      </dsp:txBody>
      <dsp:txXfrm>
        <a:off x="7239383" y="3633609"/>
        <a:ext cx="306459" cy="306459"/>
      </dsp:txXfrm>
    </dsp:sp>
    <dsp:sp modelId="{A4F4C68F-75D7-495D-AD21-3B762E816800}">
      <dsp:nvSpPr>
        <dsp:cNvPr id="0" name=""/>
        <dsp:cNvSpPr/>
      </dsp:nvSpPr>
      <dsp:spPr>
        <a:xfrm>
          <a:off x="6553191" y="113490"/>
          <a:ext cx="7203741" cy="1449441"/>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es-MX" sz="2500" b="0" i="0" kern="1200" dirty="0">
              <a:solidFill>
                <a:schemeClr val="tx1"/>
              </a:solidFill>
            </a:rPr>
            <a:t>Las posibles consecuencias de una vulneración para los Titulares</a:t>
          </a:r>
          <a:endParaRPr lang="es-MX" sz="2500" kern="1200" dirty="0">
            <a:solidFill>
              <a:schemeClr val="tx1"/>
            </a:solidFill>
          </a:endParaRPr>
        </a:p>
      </dsp:txBody>
      <dsp:txXfrm>
        <a:off x="7608154" y="325756"/>
        <a:ext cx="5093815" cy="1024909"/>
      </dsp:txXfrm>
    </dsp:sp>
    <dsp:sp modelId="{17B75FA4-A3EB-4AA9-913F-6ABF6D1945B9}">
      <dsp:nvSpPr>
        <dsp:cNvPr id="0" name=""/>
        <dsp:cNvSpPr/>
      </dsp:nvSpPr>
      <dsp:spPr>
        <a:xfrm rot="19682583">
          <a:off x="5699204" y="5021625"/>
          <a:ext cx="4145965" cy="25550"/>
        </a:xfrm>
        <a:custGeom>
          <a:avLst/>
          <a:gdLst/>
          <a:ahLst/>
          <a:cxnLst/>
          <a:rect l="0" t="0" r="0" b="0"/>
          <a:pathLst>
            <a:path>
              <a:moveTo>
                <a:pt x="0" y="12775"/>
              </a:moveTo>
              <a:lnTo>
                <a:pt x="4145965" y="12775"/>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es-MX" sz="1400" kern="1200"/>
        </a:p>
      </dsp:txBody>
      <dsp:txXfrm>
        <a:off x="7668538" y="4930752"/>
        <a:ext cx="207298" cy="207298"/>
      </dsp:txXfrm>
    </dsp:sp>
    <dsp:sp modelId="{89831C94-AE21-4576-955C-26D1D13DCEE5}">
      <dsp:nvSpPr>
        <dsp:cNvPr id="0" name=""/>
        <dsp:cNvSpPr/>
      </dsp:nvSpPr>
      <dsp:spPr>
        <a:xfrm>
          <a:off x="9220216" y="1994364"/>
          <a:ext cx="2983788" cy="2412077"/>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es-MX" sz="2500" b="0" i="0" kern="1200" dirty="0">
              <a:solidFill>
                <a:schemeClr val="tx1"/>
              </a:solidFill>
            </a:rPr>
            <a:t>Las Transferencias de Datos Personales que se realicen</a:t>
          </a:r>
          <a:endParaRPr lang="es-MX" sz="2500" kern="1200" dirty="0">
            <a:solidFill>
              <a:schemeClr val="tx1"/>
            </a:solidFill>
          </a:endParaRPr>
        </a:p>
      </dsp:txBody>
      <dsp:txXfrm>
        <a:off x="9657182" y="2347604"/>
        <a:ext cx="2109856" cy="1705597"/>
      </dsp:txXfrm>
    </dsp:sp>
    <dsp:sp modelId="{B0A336FD-86CA-4A18-9067-28664192CE46}">
      <dsp:nvSpPr>
        <dsp:cNvPr id="0" name=""/>
        <dsp:cNvSpPr/>
      </dsp:nvSpPr>
      <dsp:spPr>
        <a:xfrm rot="20491558">
          <a:off x="6765259" y="5166644"/>
          <a:ext cx="7608200" cy="25550"/>
        </a:xfrm>
        <a:custGeom>
          <a:avLst/>
          <a:gdLst/>
          <a:ahLst/>
          <a:cxnLst/>
          <a:rect l="0" t="0" r="0" b="0"/>
          <a:pathLst>
            <a:path>
              <a:moveTo>
                <a:pt x="0" y="12775"/>
              </a:moveTo>
              <a:lnTo>
                <a:pt x="7608200" y="12775"/>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200150">
            <a:lnSpc>
              <a:spcPct val="90000"/>
            </a:lnSpc>
            <a:spcBef>
              <a:spcPct val="0"/>
            </a:spcBef>
            <a:spcAft>
              <a:spcPct val="35000"/>
            </a:spcAft>
            <a:buNone/>
          </a:pPr>
          <a:endParaRPr lang="es-MX" sz="2700" kern="1200"/>
        </a:p>
      </dsp:txBody>
      <dsp:txXfrm>
        <a:off x="10379154" y="4989215"/>
        <a:ext cx="380410" cy="380410"/>
      </dsp:txXfrm>
    </dsp:sp>
    <dsp:sp modelId="{83FAB0C5-E8BF-4FB5-B61E-4E545E723783}">
      <dsp:nvSpPr>
        <dsp:cNvPr id="0" name=""/>
        <dsp:cNvSpPr/>
      </dsp:nvSpPr>
      <dsp:spPr>
        <a:xfrm>
          <a:off x="14128166" y="2412959"/>
          <a:ext cx="2223670" cy="2412077"/>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es-MX" sz="2500" b="0" i="0" kern="1200" dirty="0">
              <a:solidFill>
                <a:schemeClr val="tx1"/>
              </a:solidFill>
            </a:rPr>
            <a:t>El número de Titulares</a:t>
          </a:r>
          <a:endParaRPr lang="es-MX" sz="2500" kern="1200" dirty="0">
            <a:solidFill>
              <a:schemeClr val="tx1"/>
            </a:solidFill>
          </a:endParaRPr>
        </a:p>
      </dsp:txBody>
      <dsp:txXfrm>
        <a:off x="14453815" y="2766199"/>
        <a:ext cx="1572372" cy="1705597"/>
      </dsp:txXfrm>
    </dsp:sp>
    <dsp:sp modelId="{41DB33CE-CEB7-47B0-B9AD-C8A3373AF95C}">
      <dsp:nvSpPr>
        <dsp:cNvPr id="0" name=""/>
        <dsp:cNvSpPr/>
      </dsp:nvSpPr>
      <dsp:spPr>
        <a:xfrm rot="15306594">
          <a:off x="1819452" y="4521427"/>
          <a:ext cx="2951534" cy="25550"/>
        </a:xfrm>
        <a:custGeom>
          <a:avLst/>
          <a:gdLst/>
          <a:ahLst/>
          <a:cxnLst/>
          <a:rect l="0" t="0" r="0" b="0"/>
          <a:pathLst>
            <a:path>
              <a:moveTo>
                <a:pt x="0" y="12775"/>
              </a:moveTo>
              <a:lnTo>
                <a:pt x="2951534" y="12775"/>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44500">
            <a:lnSpc>
              <a:spcPct val="90000"/>
            </a:lnSpc>
            <a:spcBef>
              <a:spcPct val="0"/>
            </a:spcBef>
            <a:spcAft>
              <a:spcPct val="35000"/>
            </a:spcAft>
            <a:buNone/>
          </a:pPr>
          <a:endParaRPr lang="es-MX" sz="1000" kern="1200"/>
        </a:p>
      </dsp:txBody>
      <dsp:txXfrm rot="10800000">
        <a:off x="3221431" y="4460414"/>
        <a:ext cx="147576" cy="147576"/>
      </dsp:txXfrm>
    </dsp:sp>
    <dsp:sp modelId="{0B6BD677-A63F-4E06-9007-5D7307EB42B9}">
      <dsp:nvSpPr>
        <dsp:cNvPr id="0" name=""/>
        <dsp:cNvSpPr/>
      </dsp:nvSpPr>
      <dsp:spPr>
        <a:xfrm>
          <a:off x="0" y="76219"/>
          <a:ext cx="5031038" cy="3051229"/>
        </a:xfrm>
        <a:prstGeom prst="ellipse">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es-MX" sz="2500" b="0" i="0" kern="1200" dirty="0">
              <a:solidFill>
                <a:schemeClr val="tx1"/>
              </a:solidFill>
            </a:rPr>
            <a:t>El riesgo por el valor potencial cuantitativo o cualitativo que pudieran tener los DP tratados para una tercera persona no autorizada para su posesión</a:t>
          </a:r>
          <a:endParaRPr lang="es-MX" sz="2500" kern="1200" dirty="0">
            <a:solidFill>
              <a:schemeClr val="tx1"/>
            </a:solidFill>
          </a:endParaRPr>
        </a:p>
      </dsp:txBody>
      <dsp:txXfrm>
        <a:off x="736778" y="523061"/>
        <a:ext cx="3557482" cy="2157545"/>
      </dsp:txXfrm>
    </dsp:sp>
    <dsp:sp modelId="{E1C61D47-1E96-40FC-8D78-D9A8BBB10BF7}">
      <dsp:nvSpPr>
        <dsp:cNvPr id="0" name=""/>
        <dsp:cNvSpPr/>
      </dsp:nvSpPr>
      <dsp:spPr>
        <a:xfrm rot="13362206">
          <a:off x="1707694" y="5674132"/>
          <a:ext cx="1054055" cy="25550"/>
        </a:xfrm>
        <a:custGeom>
          <a:avLst/>
          <a:gdLst/>
          <a:ahLst/>
          <a:cxnLst/>
          <a:rect l="0" t="0" r="0" b="0"/>
          <a:pathLst>
            <a:path>
              <a:moveTo>
                <a:pt x="0" y="12775"/>
              </a:moveTo>
              <a:lnTo>
                <a:pt x="1054055" y="12775"/>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MX" sz="500" kern="1200"/>
        </a:p>
      </dsp:txBody>
      <dsp:txXfrm rot="10800000">
        <a:off x="2208370" y="5660556"/>
        <a:ext cx="52702" cy="52702"/>
      </dsp:txXfrm>
    </dsp:sp>
    <dsp:sp modelId="{7A7E5FD5-9CA8-4286-9176-45DD6EBB0EE2}">
      <dsp:nvSpPr>
        <dsp:cNvPr id="0" name=""/>
        <dsp:cNvSpPr/>
      </dsp:nvSpPr>
      <dsp:spPr>
        <a:xfrm>
          <a:off x="0" y="4038592"/>
          <a:ext cx="2412077" cy="1397919"/>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es-MX" sz="2500" b="0" i="0" kern="1200" dirty="0">
              <a:solidFill>
                <a:schemeClr val="tx1"/>
              </a:solidFill>
            </a:rPr>
            <a:t>Sensibilidad de los DP</a:t>
          </a:r>
          <a:endParaRPr lang="es-MX" sz="2500" kern="1200" dirty="0">
            <a:solidFill>
              <a:schemeClr val="tx1"/>
            </a:solidFill>
          </a:endParaRPr>
        </a:p>
      </dsp:txBody>
      <dsp:txXfrm>
        <a:off x="353240" y="4243312"/>
        <a:ext cx="1705597" cy="988479"/>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84229A-5088-4D76-B196-179136A7737B}">
      <dsp:nvSpPr>
        <dsp:cNvPr id="0" name=""/>
        <dsp:cNvSpPr/>
      </dsp:nvSpPr>
      <dsp:spPr>
        <a:xfrm>
          <a:off x="197843" y="1236"/>
          <a:ext cx="11627360" cy="3307361"/>
        </a:xfrm>
        <a:prstGeom prst="chevron">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20955" rIns="0" bIns="20955" numCol="1" spcCol="1270" anchor="ctr" anchorCtr="0">
          <a:noAutofit/>
        </a:bodyPr>
        <a:lstStyle/>
        <a:p>
          <a:pPr marL="0" lvl="0" indent="0" algn="ctr" defTabSz="1466850">
            <a:lnSpc>
              <a:spcPct val="90000"/>
            </a:lnSpc>
            <a:spcBef>
              <a:spcPct val="0"/>
            </a:spcBef>
            <a:spcAft>
              <a:spcPct val="35000"/>
            </a:spcAft>
            <a:buNone/>
          </a:pPr>
          <a:r>
            <a:rPr lang="es-MX" sz="3300" b="1" kern="1200" dirty="0">
              <a:solidFill>
                <a:schemeClr val="tx1"/>
              </a:solidFill>
            </a:rPr>
            <a:t>Instrumento que describe y da cuenta de manera general sobre las medidas de seguridad técnicas, físicas y administrativas adoptadas por el Responsable para garantizar la confidencialidad, integridad y disponibilidad de los Datos Personales que posee</a:t>
          </a:r>
        </a:p>
      </dsp:txBody>
      <dsp:txXfrm>
        <a:off x="1851524" y="1236"/>
        <a:ext cx="8319999" cy="3307361"/>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0.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3.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24.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2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6.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7.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28.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3/6/2025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3/6/2025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3/6/2025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3/6/2025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3/6/2025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‹Nº›</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7.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7.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7.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8" Type="http://schemas.openxmlformats.org/officeDocument/2006/relationships/diagramLayout" Target="../diagrams/layout10.xml"/><Relationship Id="rId3" Type="http://schemas.openxmlformats.org/officeDocument/2006/relationships/diagramLayout" Target="../diagrams/layout9.xml"/><Relationship Id="rId7" Type="http://schemas.openxmlformats.org/officeDocument/2006/relationships/diagramData" Target="../diagrams/data10.xml"/><Relationship Id="rId2" Type="http://schemas.openxmlformats.org/officeDocument/2006/relationships/diagramData" Target="../diagrams/data9.xml"/><Relationship Id="rId1" Type="http://schemas.openxmlformats.org/officeDocument/2006/relationships/slideLayout" Target="../slideLayouts/slideLayout7.xml"/><Relationship Id="rId6" Type="http://schemas.microsoft.com/office/2007/relationships/diagramDrawing" Target="../diagrams/drawing9.xml"/><Relationship Id="rId11" Type="http://schemas.microsoft.com/office/2007/relationships/diagramDrawing" Target="../diagrams/drawing10.xml"/><Relationship Id="rId5" Type="http://schemas.openxmlformats.org/officeDocument/2006/relationships/diagramColors" Target="../diagrams/colors9.xml"/><Relationship Id="rId10" Type="http://schemas.openxmlformats.org/officeDocument/2006/relationships/diagramColors" Target="../diagrams/colors10.xml"/><Relationship Id="rId4" Type="http://schemas.openxmlformats.org/officeDocument/2006/relationships/diagramQuickStyle" Target="../diagrams/quickStyle9.xml"/><Relationship Id="rId9" Type="http://schemas.openxmlformats.org/officeDocument/2006/relationships/diagramQuickStyle" Target="../diagrams/quickStyle10.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7.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6.xml.rels><?xml version="1.0" encoding="UTF-8" standalone="yes"?>
<Relationships xmlns="http://schemas.openxmlformats.org/package/2006/relationships"><Relationship Id="rId8" Type="http://schemas.openxmlformats.org/officeDocument/2006/relationships/diagramLayout" Target="../diagrams/layout13.xml"/><Relationship Id="rId3" Type="http://schemas.openxmlformats.org/officeDocument/2006/relationships/diagramLayout" Target="../diagrams/layout12.xml"/><Relationship Id="rId7" Type="http://schemas.openxmlformats.org/officeDocument/2006/relationships/diagramData" Target="../diagrams/data13.xml"/><Relationship Id="rId2" Type="http://schemas.openxmlformats.org/officeDocument/2006/relationships/diagramData" Target="../diagrams/data12.xml"/><Relationship Id="rId1" Type="http://schemas.openxmlformats.org/officeDocument/2006/relationships/slideLayout" Target="../slideLayouts/slideLayout7.xml"/><Relationship Id="rId6" Type="http://schemas.microsoft.com/office/2007/relationships/diagramDrawing" Target="../diagrams/drawing12.xml"/><Relationship Id="rId11" Type="http://schemas.microsoft.com/office/2007/relationships/diagramDrawing" Target="../diagrams/drawing13.xml"/><Relationship Id="rId5" Type="http://schemas.openxmlformats.org/officeDocument/2006/relationships/diagramColors" Target="../diagrams/colors12.xml"/><Relationship Id="rId10" Type="http://schemas.openxmlformats.org/officeDocument/2006/relationships/diagramColors" Target="../diagrams/colors13.xml"/><Relationship Id="rId4" Type="http://schemas.openxmlformats.org/officeDocument/2006/relationships/diagramQuickStyle" Target="../diagrams/quickStyle12.xml"/><Relationship Id="rId9" Type="http://schemas.openxmlformats.org/officeDocument/2006/relationships/diagramQuickStyle" Target="../diagrams/quickStyle13.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7.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7.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7.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7.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7.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19.xml"/><Relationship Id="rId7" Type="http://schemas.openxmlformats.org/officeDocument/2006/relationships/image" Target="../media/image18.png"/><Relationship Id="rId2" Type="http://schemas.openxmlformats.org/officeDocument/2006/relationships/diagramData" Target="../diagrams/data19.xml"/><Relationship Id="rId1" Type="http://schemas.openxmlformats.org/officeDocument/2006/relationships/slideLayout" Target="../slideLayouts/slideLayout7.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20.xml"/><Relationship Id="rId7" Type="http://schemas.openxmlformats.org/officeDocument/2006/relationships/image" Target="../media/image19.png"/><Relationship Id="rId2" Type="http://schemas.openxmlformats.org/officeDocument/2006/relationships/diagramData" Target="../diagrams/data20.xml"/><Relationship Id="rId1" Type="http://schemas.openxmlformats.org/officeDocument/2006/relationships/slideLayout" Target="../slideLayouts/slideLayout7.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21.xml"/><Relationship Id="rId7" Type="http://schemas.openxmlformats.org/officeDocument/2006/relationships/image" Target="../media/image21.png"/><Relationship Id="rId2" Type="http://schemas.openxmlformats.org/officeDocument/2006/relationships/diagramData" Target="../diagrams/data21.xml"/><Relationship Id="rId1" Type="http://schemas.openxmlformats.org/officeDocument/2006/relationships/slideLayout" Target="../slideLayouts/slideLayout7.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22.xml"/><Relationship Id="rId2" Type="http://schemas.openxmlformats.org/officeDocument/2006/relationships/diagramData" Target="../diagrams/data22.xml"/><Relationship Id="rId1" Type="http://schemas.openxmlformats.org/officeDocument/2006/relationships/slideLayout" Target="../slideLayouts/slideLayout7.xml"/><Relationship Id="rId6" Type="http://schemas.microsoft.com/office/2007/relationships/diagramDrawing" Target="../diagrams/drawing22.xml"/><Relationship Id="rId5" Type="http://schemas.openxmlformats.org/officeDocument/2006/relationships/diagramColors" Target="../diagrams/colors22.xml"/><Relationship Id="rId4" Type="http://schemas.openxmlformats.org/officeDocument/2006/relationships/diagramQuickStyle" Target="../diagrams/quickStyle22.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23.xml"/><Relationship Id="rId2" Type="http://schemas.openxmlformats.org/officeDocument/2006/relationships/diagramData" Target="../diagrams/data23.xml"/><Relationship Id="rId1" Type="http://schemas.openxmlformats.org/officeDocument/2006/relationships/slideLayout" Target="../slideLayouts/slideLayout7.xml"/><Relationship Id="rId6" Type="http://schemas.microsoft.com/office/2007/relationships/diagramDrawing" Target="../diagrams/drawing23.xml"/><Relationship Id="rId5" Type="http://schemas.openxmlformats.org/officeDocument/2006/relationships/diagramColors" Target="../diagrams/colors23.xml"/><Relationship Id="rId4" Type="http://schemas.openxmlformats.org/officeDocument/2006/relationships/diagramQuickStyle" Target="../diagrams/quickStyle23.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24.xml"/><Relationship Id="rId2" Type="http://schemas.openxmlformats.org/officeDocument/2006/relationships/diagramData" Target="../diagrams/data24.xml"/><Relationship Id="rId1" Type="http://schemas.openxmlformats.org/officeDocument/2006/relationships/slideLayout" Target="../slideLayouts/slideLayout7.xml"/><Relationship Id="rId6" Type="http://schemas.microsoft.com/office/2007/relationships/diagramDrawing" Target="../diagrams/drawing24.xml"/><Relationship Id="rId5" Type="http://schemas.openxmlformats.org/officeDocument/2006/relationships/diagramColors" Target="../diagrams/colors24.xml"/><Relationship Id="rId4" Type="http://schemas.openxmlformats.org/officeDocument/2006/relationships/diagramQuickStyle" Target="../diagrams/quickStyle24.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25.xml"/><Relationship Id="rId2" Type="http://schemas.openxmlformats.org/officeDocument/2006/relationships/diagramData" Target="../diagrams/data25.xml"/><Relationship Id="rId1" Type="http://schemas.openxmlformats.org/officeDocument/2006/relationships/slideLayout" Target="../slideLayouts/slideLayout7.xml"/><Relationship Id="rId6" Type="http://schemas.microsoft.com/office/2007/relationships/diagramDrawing" Target="../diagrams/drawing25.xml"/><Relationship Id="rId5" Type="http://schemas.openxmlformats.org/officeDocument/2006/relationships/diagramColors" Target="../diagrams/colors25.xml"/><Relationship Id="rId4" Type="http://schemas.openxmlformats.org/officeDocument/2006/relationships/diagramQuickStyle" Target="../diagrams/quickStyle25.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26.xml"/><Relationship Id="rId2" Type="http://schemas.openxmlformats.org/officeDocument/2006/relationships/diagramData" Target="../diagrams/data26.xml"/><Relationship Id="rId1" Type="http://schemas.openxmlformats.org/officeDocument/2006/relationships/slideLayout" Target="../slideLayouts/slideLayout7.xml"/><Relationship Id="rId6" Type="http://schemas.microsoft.com/office/2007/relationships/diagramDrawing" Target="../diagrams/drawing26.xml"/><Relationship Id="rId5" Type="http://schemas.openxmlformats.org/officeDocument/2006/relationships/diagramColors" Target="../diagrams/colors26.xml"/><Relationship Id="rId4" Type="http://schemas.openxmlformats.org/officeDocument/2006/relationships/diagramQuickStyle" Target="../diagrams/quickStyle26.xm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27.xml"/><Relationship Id="rId2" Type="http://schemas.openxmlformats.org/officeDocument/2006/relationships/diagramData" Target="../diagrams/data27.xml"/><Relationship Id="rId1" Type="http://schemas.openxmlformats.org/officeDocument/2006/relationships/slideLayout" Target="../slideLayouts/slideLayout7.xml"/><Relationship Id="rId6" Type="http://schemas.microsoft.com/office/2007/relationships/diagramDrawing" Target="../diagrams/drawing27.xml"/><Relationship Id="rId5" Type="http://schemas.openxmlformats.org/officeDocument/2006/relationships/diagramColors" Target="../diagrams/colors27.xml"/><Relationship Id="rId4" Type="http://schemas.openxmlformats.org/officeDocument/2006/relationships/diagramQuickStyle" Target="../diagrams/quickStyle27.xml"/></Relationships>
</file>

<file path=ppt/slides/_rels/slide43.xml.rels><?xml version="1.0" encoding="UTF-8" standalone="yes"?>
<Relationships xmlns="http://schemas.openxmlformats.org/package/2006/relationships"><Relationship Id="rId3" Type="http://schemas.openxmlformats.org/officeDocument/2006/relationships/diagramLayout" Target="../diagrams/layout28.xml"/><Relationship Id="rId2" Type="http://schemas.openxmlformats.org/officeDocument/2006/relationships/diagramData" Target="../diagrams/data28.xml"/><Relationship Id="rId1" Type="http://schemas.openxmlformats.org/officeDocument/2006/relationships/slideLayout" Target="../slideLayouts/slideLayout7.xml"/><Relationship Id="rId6" Type="http://schemas.microsoft.com/office/2007/relationships/diagramDrawing" Target="../diagrams/drawing28.xml"/><Relationship Id="rId5" Type="http://schemas.openxmlformats.org/officeDocument/2006/relationships/diagramColors" Target="../diagrams/colors28.xml"/><Relationship Id="rId4" Type="http://schemas.openxmlformats.org/officeDocument/2006/relationships/diagramQuickStyle" Target="../diagrams/quickStyle28.xml"/></Relationships>
</file>

<file path=ppt/slides/_rels/slide44.xml.rels><?xml version="1.0" encoding="UTF-8" standalone="yes"?>
<Relationships xmlns="http://schemas.openxmlformats.org/package/2006/relationships"><Relationship Id="rId3" Type="http://schemas.openxmlformats.org/officeDocument/2006/relationships/diagramLayout" Target="../diagrams/layout29.xml"/><Relationship Id="rId2" Type="http://schemas.openxmlformats.org/officeDocument/2006/relationships/diagramData" Target="../diagrams/data29.xml"/><Relationship Id="rId1" Type="http://schemas.openxmlformats.org/officeDocument/2006/relationships/slideLayout" Target="../slideLayouts/slideLayout7.xml"/><Relationship Id="rId6" Type="http://schemas.microsoft.com/office/2007/relationships/diagramDrawing" Target="../diagrams/drawing29.xml"/><Relationship Id="rId5" Type="http://schemas.openxmlformats.org/officeDocument/2006/relationships/diagramColors" Target="../diagrams/colors29.xml"/><Relationship Id="rId4" Type="http://schemas.openxmlformats.org/officeDocument/2006/relationships/diagramQuickStyle" Target="../diagrams/quickStyle29.xml"/></Relationships>
</file>

<file path=ppt/slides/_rels/slide45.xml.rels><?xml version="1.0" encoding="UTF-8" standalone="yes"?>
<Relationships xmlns="http://schemas.openxmlformats.org/package/2006/relationships"><Relationship Id="rId3" Type="http://schemas.openxmlformats.org/officeDocument/2006/relationships/hyperlink" Target="https://home.inai.org.mx/wp-content/documentos/DocumentosSectorPublico/Cuadernillo_vf.pdf" TargetMode="External"/><Relationship Id="rId2" Type="http://schemas.openxmlformats.org/officeDocument/2006/relationships/hyperlink" Target="https://home.inai.org.mx/wp-content/documentos/DocumentosSectorPublico/Guia-apoyo-DS.pdf" TargetMode="External"/><Relationship Id="rId1" Type="http://schemas.openxmlformats.org/officeDocument/2006/relationships/slideLayout" Target="../slideLayouts/slideLayout7.xml"/><Relationship Id="rId6" Type="http://schemas.openxmlformats.org/officeDocument/2006/relationships/hyperlink" Target="https://home.inai.org.mx/wp-content/documentos/DocumentosSectorPublico/Propuesta-Doc-Identificacio%CC%81n%20MS_f.pdf" TargetMode="External"/><Relationship Id="rId5" Type="http://schemas.openxmlformats.org/officeDocument/2006/relationships/hyperlink" Target="https://home.inai.org.mx/wp-content/documentos/DocumentosSectorPublico/Metodologi%CC%81a-Gestio%CC%81nRiesgos-2025.pdf" TargetMode="External"/><Relationship Id="rId4" Type="http://schemas.openxmlformats.org/officeDocument/2006/relationships/hyperlink" Target="https://home.inai.org.mx/wp-content/documentos/DocumentosSectorPublico/GuiaSGSDP_sectorpublico.pdf" TargetMode="External"/></Relationships>
</file>

<file path=ppt/slides/_rels/slide4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15.svg"/></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446969"/>
        </a:solidFill>
        <a:effectLst/>
      </p:bgPr>
    </p:bg>
    <p:spTree>
      <p:nvGrpSpPr>
        <p:cNvPr id="1" name=""/>
        <p:cNvGrpSpPr/>
        <p:nvPr/>
      </p:nvGrpSpPr>
      <p:grpSpPr>
        <a:xfrm>
          <a:off x="0" y="0"/>
          <a:ext cx="0" cy="0"/>
          <a:chOff x="0" y="0"/>
          <a:chExt cx="0" cy="0"/>
        </a:xfrm>
      </p:grpSpPr>
      <p:sp>
        <p:nvSpPr>
          <p:cNvPr id="2" name="AutoShape 2"/>
          <p:cNvSpPr/>
          <p:nvPr/>
        </p:nvSpPr>
        <p:spPr>
          <a:xfrm rot="-2230017">
            <a:off x="5695950" y="5133975"/>
            <a:ext cx="16230600" cy="8229600"/>
          </a:xfrm>
          <a:prstGeom prst="rect">
            <a:avLst/>
          </a:prstGeom>
          <a:solidFill>
            <a:srgbClr val="FFFFFF"/>
          </a:solidFill>
        </p:spPr>
      </p:sp>
      <p:sp>
        <p:nvSpPr>
          <p:cNvPr id="3" name="AutoShape 3"/>
          <p:cNvSpPr/>
          <p:nvPr/>
        </p:nvSpPr>
        <p:spPr>
          <a:xfrm rot="-3000123">
            <a:off x="15007363" y="-2499627"/>
            <a:ext cx="3490959" cy="6913768"/>
          </a:xfrm>
          <a:prstGeom prst="rect">
            <a:avLst/>
          </a:prstGeom>
          <a:solidFill>
            <a:srgbClr val="ADBFCC"/>
          </a:solidFill>
        </p:spPr>
      </p:sp>
      <p:sp>
        <p:nvSpPr>
          <p:cNvPr id="4" name="AutoShape 4"/>
          <p:cNvSpPr/>
          <p:nvPr/>
        </p:nvSpPr>
        <p:spPr>
          <a:xfrm rot="-3000123">
            <a:off x="-2868867" y="6258386"/>
            <a:ext cx="7510232" cy="8781658"/>
          </a:xfrm>
          <a:prstGeom prst="rect">
            <a:avLst/>
          </a:prstGeom>
          <a:solidFill>
            <a:srgbClr val="2C4359"/>
          </a:solidFill>
        </p:spPr>
      </p:sp>
      <p:sp>
        <p:nvSpPr>
          <p:cNvPr id="5" name="Freeform 5"/>
          <p:cNvSpPr/>
          <p:nvPr/>
        </p:nvSpPr>
        <p:spPr>
          <a:xfrm>
            <a:off x="10130327" y="6649162"/>
            <a:ext cx="7971349" cy="3464215"/>
          </a:xfrm>
          <a:custGeom>
            <a:avLst/>
            <a:gdLst/>
            <a:ahLst/>
            <a:cxnLst/>
            <a:rect l="l" t="t" r="r" b="b"/>
            <a:pathLst>
              <a:path w="7971349" h="3464215">
                <a:moveTo>
                  <a:pt x="0" y="0"/>
                </a:moveTo>
                <a:lnTo>
                  <a:pt x="7971348" y="0"/>
                </a:lnTo>
                <a:lnTo>
                  <a:pt x="7971348" y="3464216"/>
                </a:lnTo>
                <a:lnTo>
                  <a:pt x="0" y="3464216"/>
                </a:lnTo>
                <a:lnTo>
                  <a:pt x="0" y="0"/>
                </a:lnTo>
                <a:close/>
              </a:path>
            </a:pathLst>
          </a:custGeom>
          <a:blipFill>
            <a:blip r:embed="rId2"/>
            <a:stretch>
              <a:fillRect/>
            </a:stretch>
          </a:blipFill>
        </p:spPr>
      </p:sp>
      <p:grpSp>
        <p:nvGrpSpPr>
          <p:cNvPr id="6" name="Group 6"/>
          <p:cNvGrpSpPr/>
          <p:nvPr/>
        </p:nvGrpSpPr>
        <p:grpSpPr>
          <a:xfrm>
            <a:off x="886249" y="2134338"/>
            <a:ext cx="14045550" cy="3431113"/>
            <a:chOff x="0" y="1569441"/>
            <a:chExt cx="18727399" cy="4574818"/>
          </a:xfrm>
        </p:grpSpPr>
        <p:sp>
          <p:nvSpPr>
            <p:cNvPr id="7" name="TextBox 7"/>
            <p:cNvSpPr txBox="1"/>
            <p:nvPr/>
          </p:nvSpPr>
          <p:spPr>
            <a:xfrm>
              <a:off x="1494065" y="1569441"/>
              <a:ext cx="17233334" cy="3964249"/>
            </a:xfrm>
            <a:prstGeom prst="rect">
              <a:avLst/>
            </a:prstGeom>
          </p:spPr>
          <p:txBody>
            <a:bodyPr lIns="0" tIns="0" rIns="0" bIns="0" rtlCol="0" anchor="t">
              <a:spAutoFit/>
            </a:bodyPr>
            <a:lstStyle/>
            <a:p>
              <a:pPr>
                <a:lnSpc>
                  <a:spcPts val="7585"/>
                </a:lnSpc>
              </a:pPr>
              <a:r>
                <a:rPr lang="en-US" sz="9000" b="1" dirty="0">
                  <a:solidFill>
                    <a:srgbClr val="FFFFFF"/>
                  </a:solidFill>
                  <a:latin typeface="IBM Plex Sans"/>
                </a:rPr>
                <a:t>DOCUMENTO DE</a:t>
              </a:r>
            </a:p>
            <a:p>
              <a:pPr>
                <a:lnSpc>
                  <a:spcPts val="7585"/>
                </a:lnSpc>
              </a:pPr>
              <a:endParaRPr lang="en-US" sz="9000" b="1" dirty="0">
                <a:solidFill>
                  <a:srgbClr val="FFFFFF"/>
                </a:solidFill>
                <a:latin typeface="IBM Plex Sans"/>
              </a:endParaRPr>
            </a:p>
            <a:p>
              <a:pPr>
                <a:lnSpc>
                  <a:spcPts val="7585"/>
                </a:lnSpc>
              </a:pPr>
              <a:r>
                <a:rPr lang="en-US" sz="9000" b="1" dirty="0">
                  <a:solidFill>
                    <a:srgbClr val="FFFFFF"/>
                  </a:solidFill>
                  <a:latin typeface="IBM Plex Sans"/>
                </a:rPr>
                <a:t> SEGURIDAD</a:t>
              </a:r>
            </a:p>
          </p:txBody>
        </p:sp>
        <p:sp>
          <p:nvSpPr>
            <p:cNvPr id="8" name="TextBox 8"/>
            <p:cNvSpPr txBox="1"/>
            <p:nvPr/>
          </p:nvSpPr>
          <p:spPr>
            <a:xfrm>
              <a:off x="0" y="5324047"/>
              <a:ext cx="17233334" cy="820212"/>
            </a:xfrm>
            <a:prstGeom prst="rect">
              <a:avLst/>
            </a:prstGeom>
          </p:spPr>
          <p:txBody>
            <a:bodyPr lIns="0" tIns="0" rIns="0" bIns="0" rtlCol="0" anchor="t">
              <a:spAutoFit/>
            </a:bodyPr>
            <a:lstStyle/>
            <a:p>
              <a:pPr>
                <a:lnSpc>
                  <a:spcPts val="5209"/>
                </a:lnSpc>
                <a:spcBef>
                  <a:spcPct val="0"/>
                </a:spcBef>
              </a:pPr>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6"/>
          <p:cNvSpPr txBox="1"/>
          <p:nvPr/>
        </p:nvSpPr>
        <p:spPr>
          <a:xfrm>
            <a:off x="876861" y="3753317"/>
            <a:ext cx="11506200" cy="4655121"/>
          </a:xfrm>
          <a:prstGeom prst="rect">
            <a:avLst/>
          </a:prstGeom>
        </p:spPr>
        <p:txBody>
          <a:bodyPr wrap="square" lIns="0" tIns="0" rIns="0" bIns="0" rtlCol="0" anchor="t">
            <a:spAutoFit/>
          </a:bodyPr>
          <a:lstStyle/>
          <a:p>
            <a:pPr marL="457200" indent="-457200" algn="just">
              <a:lnSpc>
                <a:spcPts val="3340"/>
              </a:lnSpc>
              <a:spcBef>
                <a:spcPct val="0"/>
              </a:spcBef>
              <a:buFont typeface="Wingdings" panose="05000000000000000000" pitchFamily="2" charset="2"/>
              <a:buChar char="q"/>
            </a:pPr>
            <a:r>
              <a:rPr lang="es-MX" sz="2784" dirty="0">
                <a:solidFill>
                  <a:srgbClr val="2C4359"/>
                </a:solidFill>
                <a:latin typeface="IBM Plex Sans Bold"/>
              </a:rPr>
              <a:t>Establecer controles o mecanismos que tengan por objeto que todas aquellas personas que intervengan en cualquier fase del Tratamiento de los Datos Personales, guarden confidencialidad respecto de éstos</a:t>
            </a:r>
          </a:p>
          <a:p>
            <a:pPr algn="just">
              <a:lnSpc>
                <a:spcPts val="3340"/>
              </a:lnSpc>
              <a:spcBef>
                <a:spcPct val="0"/>
              </a:spcBef>
            </a:pPr>
            <a:endParaRPr lang="es-MX" sz="2784" dirty="0">
              <a:solidFill>
                <a:srgbClr val="2C4359"/>
              </a:solidFill>
              <a:latin typeface="IBM Plex Sans Bold"/>
            </a:endParaRPr>
          </a:p>
          <a:p>
            <a:pPr marL="457200" indent="-457200" algn="just">
              <a:lnSpc>
                <a:spcPts val="3340"/>
              </a:lnSpc>
              <a:spcBef>
                <a:spcPct val="0"/>
              </a:spcBef>
              <a:buFont typeface="Wingdings" panose="05000000000000000000" pitchFamily="2" charset="2"/>
              <a:buChar char="q"/>
            </a:pPr>
            <a:r>
              <a:rPr lang="es-MX" sz="2784" dirty="0">
                <a:solidFill>
                  <a:srgbClr val="2C4359"/>
                </a:solidFill>
                <a:latin typeface="IBM Plex Sans Bold"/>
              </a:rPr>
              <a:t>Obligación que subsistirá aun después de finalizar sus relaciones con el Responsable</a:t>
            </a:r>
          </a:p>
          <a:p>
            <a:pPr algn="just">
              <a:lnSpc>
                <a:spcPts val="3340"/>
              </a:lnSpc>
              <a:spcBef>
                <a:spcPct val="0"/>
              </a:spcBef>
            </a:pPr>
            <a:endParaRPr lang="es-MX" sz="2784" dirty="0">
              <a:solidFill>
                <a:srgbClr val="2C4359"/>
              </a:solidFill>
              <a:latin typeface="IBM Plex Sans Bold"/>
            </a:endParaRPr>
          </a:p>
          <a:p>
            <a:pPr algn="just">
              <a:lnSpc>
                <a:spcPts val="3340"/>
              </a:lnSpc>
              <a:spcBef>
                <a:spcPct val="0"/>
              </a:spcBef>
            </a:pPr>
            <a:r>
              <a:rPr lang="es-MX" sz="2784" dirty="0">
                <a:solidFill>
                  <a:srgbClr val="2C4359"/>
                </a:solidFill>
                <a:latin typeface="IBM Plex Sans Bold"/>
              </a:rPr>
              <a:t>Lo anterior, sin menoscabo de lo establecido en la Ley de Transparencia y demás disposiciones que resulten aplicables en la materia.</a:t>
            </a:r>
          </a:p>
        </p:txBody>
      </p:sp>
      <p:grpSp>
        <p:nvGrpSpPr>
          <p:cNvPr id="9" name="Group 9"/>
          <p:cNvGrpSpPr/>
          <p:nvPr/>
        </p:nvGrpSpPr>
        <p:grpSpPr>
          <a:xfrm>
            <a:off x="0" y="9767255"/>
            <a:ext cx="6026729" cy="519745"/>
            <a:chOff x="0" y="0"/>
            <a:chExt cx="1587287" cy="136887"/>
          </a:xfrm>
        </p:grpSpPr>
        <p:sp>
          <p:nvSpPr>
            <p:cNvPr id="10" name="Freeform 10"/>
            <p:cNvSpPr/>
            <p:nvPr/>
          </p:nvSpPr>
          <p:spPr>
            <a:xfrm>
              <a:off x="0" y="0"/>
              <a:ext cx="1587287" cy="136888"/>
            </a:xfrm>
            <a:custGeom>
              <a:avLst/>
              <a:gdLst/>
              <a:ahLst/>
              <a:cxnLst/>
              <a:rect l="l" t="t" r="r" b="b"/>
              <a:pathLst>
                <a:path w="1587287" h="136888">
                  <a:moveTo>
                    <a:pt x="0" y="0"/>
                  </a:moveTo>
                  <a:lnTo>
                    <a:pt x="1587287" y="0"/>
                  </a:lnTo>
                  <a:lnTo>
                    <a:pt x="1587287" y="136888"/>
                  </a:lnTo>
                  <a:lnTo>
                    <a:pt x="0" y="136888"/>
                  </a:lnTo>
                  <a:close/>
                </a:path>
              </a:pathLst>
            </a:custGeom>
            <a:solidFill>
              <a:srgbClr val="2C4359"/>
            </a:solidFill>
          </p:spPr>
        </p:sp>
        <p:sp>
          <p:nvSpPr>
            <p:cNvPr id="11" name="TextBox 11"/>
            <p:cNvSpPr txBox="1"/>
            <p:nvPr/>
          </p:nvSpPr>
          <p:spPr>
            <a:xfrm>
              <a:off x="0" y="-47625"/>
              <a:ext cx="1587287" cy="184512"/>
            </a:xfrm>
            <a:prstGeom prst="rect">
              <a:avLst/>
            </a:prstGeom>
          </p:spPr>
          <p:txBody>
            <a:bodyPr lIns="50800" tIns="50800" rIns="50800" bIns="50800" rtlCol="0" anchor="ctr"/>
            <a:lstStyle/>
            <a:p>
              <a:pPr algn="ctr">
                <a:lnSpc>
                  <a:spcPts val="2659"/>
                </a:lnSpc>
              </a:pPr>
              <a:endParaRPr/>
            </a:p>
          </p:txBody>
        </p:sp>
      </p:grpSp>
      <p:grpSp>
        <p:nvGrpSpPr>
          <p:cNvPr id="12" name="Group 12"/>
          <p:cNvGrpSpPr/>
          <p:nvPr/>
        </p:nvGrpSpPr>
        <p:grpSpPr>
          <a:xfrm>
            <a:off x="12261271" y="9767255"/>
            <a:ext cx="6026729" cy="519745"/>
            <a:chOff x="0" y="0"/>
            <a:chExt cx="1587287" cy="136887"/>
          </a:xfrm>
        </p:grpSpPr>
        <p:sp>
          <p:nvSpPr>
            <p:cNvPr id="13" name="Freeform 13"/>
            <p:cNvSpPr/>
            <p:nvPr/>
          </p:nvSpPr>
          <p:spPr>
            <a:xfrm>
              <a:off x="0" y="0"/>
              <a:ext cx="1587287" cy="136888"/>
            </a:xfrm>
            <a:custGeom>
              <a:avLst/>
              <a:gdLst/>
              <a:ahLst/>
              <a:cxnLst/>
              <a:rect l="l" t="t" r="r" b="b"/>
              <a:pathLst>
                <a:path w="1587287" h="136888">
                  <a:moveTo>
                    <a:pt x="0" y="0"/>
                  </a:moveTo>
                  <a:lnTo>
                    <a:pt x="1587287" y="0"/>
                  </a:lnTo>
                  <a:lnTo>
                    <a:pt x="1587287" y="136888"/>
                  </a:lnTo>
                  <a:lnTo>
                    <a:pt x="0" y="136888"/>
                  </a:lnTo>
                  <a:close/>
                </a:path>
              </a:pathLst>
            </a:custGeom>
            <a:solidFill>
              <a:srgbClr val="D3D4D6"/>
            </a:solidFill>
          </p:spPr>
        </p:sp>
        <p:sp>
          <p:nvSpPr>
            <p:cNvPr id="14" name="TextBox 14"/>
            <p:cNvSpPr txBox="1"/>
            <p:nvPr/>
          </p:nvSpPr>
          <p:spPr>
            <a:xfrm>
              <a:off x="0" y="-47625"/>
              <a:ext cx="1587287" cy="184512"/>
            </a:xfrm>
            <a:prstGeom prst="rect">
              <a:avLst/>
            </a:prstGeom>
          </p:spPr>
          <p:txBody>
            <a:bodyPr lIns="50800" tIns="50800" rIns="50800" bIns="50800" rtlCol="0" anchor="ctr"/>
            <a:lstStyle/>
            <a:p>
              <a:pPr algn="ctr">
                <a:lnSpc>
                  <a:spcPts val="2659"/>
                </a:lnSpc>
              </a:pPr>
              <a:endParaRPr/>
            </a:p>
          </p:txBody>
        </p:sp>
      </p:grpSp>
      <p:grpSp>
        <p:nvGrpSpPr>
          <p:cNvPr id="15" name="Group 15"/>
          <p:cNvGrpSpPr/>
          <p:nvPr/>
        </p:nvGrpSpPr>
        <p:grpSpPr>
          <a:xfrm>
            <a:off x="5872103" y="9767255"/>
            <a:ext cx="6481944" cy="519745"/>
            <a:chOff x="0" y="0"/>
            <a:chExt cx="1707179" cy="136887"/>
          </a:xfrm>
        </p:grpSpPr>
        <p:sp>
          <p:nvSpPr>
            <p:cNvPr id="16" name="Freeform 16"/>
            <p:cNvSpPr/>
            <p:nvPr/>
          </p:nvSpPr>
          <p:spPr>
            <a:xfrm>
              <a:off x="0" y="0"/>
              <a:ext cx="1707179" cy="136888"/>
            </a:xfrm>
            <a:custGeom>
              <a:avLst/>
              <a:gdLst/>
              <a:ahLst/>
              <a:cxnLst/>
              <a:rect l="l" t="t" r="r" b="b"/>
              <a:pathLst>
                <a:path w="1707179" h="136888">
                  <a:moveTo>
                    <a:pt x="0" y="0"/>
                  </a:moveTo>
                  <a:lnTo>
                    <a:pt x="1707179" y="0"/>
                  </a:lnTo>
                  <a:lnTo>
                    <a:pt x="1707179" y="136888"/>
                  </a:lnTo>
                  <a:lnTo>
                    <a:pt x="0" y="136888"/>
                  </a:lnTo>
                  <a:close/>
                </a:path>
              </a:pathLst>
            </a:custGeom>
            <a:solidFill>
              <a:srgbClr val="446969"/>
            </a:solidFill>
          </p:spPr>
        </p:sp>
        <p:sp>
          <p:nvSpPr>
            <p:cNvPr id="17" name="TextBox 17"/>
            <p:cNvSpPr txBox="1"/>
            <p:nvPr/>
          </p:nvSpPr>
          <p:spPr>
            <a:xfrm>
              <a:off x="0" y="-47625"/>
              <a:ext cx="1707179" cy="184512"/>
            </a:xfrm>
            <a:prstGeom prst="rect">
              <a:avLst/>
            </a:prstGeom>
          </p:spPr>
          <p:txBody>
            <a:bodyPr lIns="50800" tIns="50800" rIns="50800" bIns="50800" rtlCol="0" anchor="ctr"/>
            <a:lstStyle/>
            <a:p>
              <a:pPr algn="ctr">
                <a:lnSpc>
                  <a:spcPts val="2659"/>
                </a:lnSpc>
              </a:pPr>
              <a:endParaRPr/>
            </a:p>
          </p:txBody>
        </p:sp>
      </p:grpSp>
      <p:sp>
        <p:nvSpPr>
          <p:cNvPr id="18" name="Rectángulo 17">
            <a:extLst>
              <a:ext uri="{FF2B5EF4-FFF2-40B4-BE49-F238E27FC236}">
                <a16:creationId xmlns:a16="http://schemas.microsoft.com/office/drawing/2014/main" id="{4C5D6C4D-994A-CB53-1689-C387BEECF7B1}"/>
              </a:ext>
            </a:extLst>
          </p:cNvPr>
          <p:cNvSpPr/>
          <p:nvPr/>
        </p:nvSpPr>
        <p:spPr>
          <a:xfrm>
            <a:off x="1371600" y="887962"/>
            <a:ext cx="14478000" cy="1981200"/>
          </a:xfrm>
          <a:prstGeom prst="rect">
            <a:avLst/>
          </a:prstGeom>
          <a:noFill/>
          <a:ln>
            <a:solidFill>
              <a:schemeClr val="tx2"/>
            </a:solidFill>
          </a:ln>
        </p:spPr>
        <p:style>
          <a:lnRef idx="0">
            <a:scrgbClr r="0" g="0" b="0"/>
          </a:lnRef>
          <a:fillRef idx="0">
            <a:scrgbClr r="0" g="0" b="0"/>
          </a:fillRef>
          <a:effectRef idx="0">
            <a:scrgbClr r="0" g="0" b="0"/>
          </a:effectRef>
          <a:fontRef idx="minor">
            <a:schemeClr val="accent1"/>
          </a:fontRef>
        </p:style>
        <p:txBody>
          <a:bodyPr rtlCol="0" anchor="ctr"/>
          <a:lstStyle/>
          <a:p>
            <a:pPr algn="ctr">
              <a:lnSpc>
                <a:spcPts val="8640"/>
              </a:lnSpc>
            </a:pPr>
            <a:r>
              <a:rPr lang="en-US" sz="6000" dirty="0">
                <a:ln w="0"/>
                <a:solidFill>
                  <a:schemeClr val="tx2"/>
                </a:solidFill>
                <a:effectLst>
                  <a:outerShdw blurRad="38100" dist="19050" dir="2700000" algn="tl" rotWithShape="0">
                    <a:schemeClr val="dk1">
                      <a:alpha val="40000"/>
                    </a:schemeClr>
                  </a:outerShdw>
                  <a:reflection blurRad="6350" stA="55000" endA="300" endPos="45500" dir="5400000" sy="-100000" algn="bl" rotWithShape="0"/>
                </a:effectLst>
                <a:latin typeface="IBM Plex Sans Bold"/>
              </a:rPr>
              <a:t>DEBER DE CONFIDENCIALIDAD </a:t>
            </a:r>
          </a:p>
        </p:txBody>
      </p:sp>
      <p:pic>
        <p:nvPicPr>
          <p:cNvPr id="7" name="Imagen 6">
            <a:extLst>
              <a:ext uri="{FF2B5EF4-FFF2-40B4-BE49-F238E27FC236}">
                <a16:creationId xmlns:a16="http://schemas.microsoft.com/office/drawing/2014/main" id="{07768FEC-E073-F802-D549-2A8D99BFE855}"/>
              </a:ext>
            </a:extLst>
          </p:cNvPr>
          <p:cNvPicPr>
            <a:picLocks noChangeAspect="1"/>
          </p:cNvPicPr>
          <p:nvPr/>
        </p:nvPicPr>
        <p:blipFill>
          <a:blip r:embed="rId2"/>
          <a:stretch>
            <a:fillRect/>
          </a:stretch>
        </p:blipFill>
        <p:spPr>
          <a:xfrm>
            <a:off x="13433483" y="4204057"/>
            <a:ext cx="3682303" cy="3542083"/>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10"/>
          <p:cNvGrpSpPr/>
          <p:nvPr/>
        </p:nvGrpSpPr>
        <p:grpSpPr>
          <a:xfrm>
            <a:off x="0" y="9767255"/>
            <a:ext cx="6026729" cy="519745"/>
            <a:chOff x="0" y="0"/>
            <a:chExt cx="1587287" cy="136887"/>
          </a:xfrm>
        </p:grpSpPr>
        <p:sp>
          <p:nvSpPr>
            <p:cNvPr id="11" name="Freeform 11"/>
            <p:cNvSpPr/>
            <p:nvPr/>
          </p:nvSpPr>
          <p:spPr>
            <a:xfrm>
              <a:off x="0" y="0"/>
              <a:ext cx="1587287" cy="136888"/>
            </a:xfrm>
            <a:custGeom>
              <a:avLst/>
              <a:gdLst/>
              <a:ahLst/>
              <a:cxnLst/>
              <a:rect l="l" t="t" r="r" b="b"/>
              <a:pathLst>
                <a:path w="1587287" h="136888">
                  <a:moveTo>
                    <a:pt x="0" y="0"/>
                  </a:moveTo>
                  <a:lnTo>
                    <a:pt x="1587287" y="0"/>
                  </a:lnTo>
                  <a:lnTo>
                    <a:pt x="1587287" y="136888"/>
                  </a:lnTo>
                  <a:lnTo>
                    <a:pt x="0" y="136888"/>
                  </a:lnTo>
                  <a:close/>
                </a:path>
              </a:pathLst>
            </a:custGeom>
            <a:solidFill>
              <a:srgbClr val="2C4359"/>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black"/>
                </a:solidFill>
                <a:effectLst/>
                <a:uLnTx/>
                <a:uFillTx/>
                <a:latin typeface="Calibri"/>
                <a:ea typeface="+mn-ea"/>
                <a:cs typeface="+mn-cs"/>
              </a:endParaRPr>
            </a:p>
          </p:txBody>
        </p:sp>
        <p:sp>
          <p:nvSpPr>
            <p:cNvPr id="12" name="TextBox 12"/>
            <p:cNvSpPr txBox="1"/>
            <p:nvPr/>
          </p:nvSpPr>
          <p:spPr>
            <a:xfrm>
              <a:off x="0" y="-47625"/>
              <a:ext cx="812800" cy="860425"/>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3" name="Group 13"/>
          <p:cNvGrpSpPr/>
          <p:nvPr/>
        </p:nvGrpSpPr>
        <p:grpSpPr>
          <a:xfrm>
            <a:off x="12261271" y="9767255"/>
            <a:ext cx="6026729" cy="519745"/>
            <a:chOff x="0" y="0"/>
            <a:chExt cx="1587287" cy="136887"/>
          </a:xfrm>
        </p:grpSpPr>
        <p:sp>
          <p:nvSpPr>
            <p:cNvPr id="14" name="Freeform 14"/>
            <p:cNvSpPr/>
            <p:nvPr/>
          </p:nvSpPr>
          <p:spPr>
            <a:xfrm>
              <a:off x="0" y="0"/>
              <a:ext cx="1587287" cy="136888"/>
            </a:xfrm>
            <a:custGeom>
              <a:avLst/>
              <a:gdLst/>
              <a:ahLst/>
              <a:cxnLst/>
              <a:rect l="l" t="t" r="r" b="b"/>
              <a:pathLst>
                <a:path w="1587287" h="136888">
                  <a:moveTo>
                    <a:pt x="0" y="0"/>
                  </a:moveTo>
                  <a:lnTo>
                    <a:pt x="1587287" y="0"/>
                  </a:lnTo>
                  <a:lnTo>
                    <a:pt x="1587287" y="136888"/>
                  </a:lnTo>
                  <a:lnTo>
                    <a:pt x="0" y="136888"/>
                  </a:lnTo>
                  <a:close/>
                </a:path>
              </a:pathLst>
            </a:custGeom>
            <a:solidFill>
              <a:srgbClr val="D3D4D6"/>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black"/>
                </a:solidFill>
                <a:effectLst/>
                <a:uLnTx/>
                <a:uFillTx/>
                <a:latin typeface="Calibri"/>
                <a:ea typeface="+mn-ea"/>
                <a:cs typeface="+mn-cs"/>
              </a:endParaRPr>
            </a:p>
          </p:txBody>
        </p:sp>
        <p:sp>
          <p:nvSpPr>
            <p:cNvPr id="15" name="TextBox 15"/>
            <p:cNvSpPr txBox="1"/>
            <p:nvPr/>
          </p:nvSpPr>
          <p:spPr>
            <a:xfrm>
              <a:off x="0" y="-47625"/>
              <a:ext cx="812800" cy="860425"/>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6" name="Group 16"/>
          <p:cNvGrpSpPr/>
          <p:nvPr/>
        </p:nvGrpSpPr>
        <p:grpSpPr>
          <a:xfrm>
            <a:off x="5872103" y="9767255"/>
            <a:ext cx="6481944" cy="519745"/>
            <a:chOff x="0" y="0"/>
            <a:chExt cx="1707179" cy="136887"/>
          </a:xfrm>
        </p:grpSpPr>
        <p:sp>
          <p:nvSpPr>
            <p:cNvPr id="17" name="Freeform 17"/>
            <p:cNvSpPr/>
            <p:nvPr/>
          </p:nvSpPr>
          <p:spPr>
            <a:xfrm>
              <a:off x="0" y="0"/>
              <a:ext cx="1707179" cy="136888"/>
            </a:xfrm>
            <a:custGeom>
              <a:avLst/>
              <a:gdLst/>
              <a:ahLst/>
              <a:cxnLst/>
              <a:rect l="l" t="t" r="r" b="b"/>
              <a:pathLst>
                <a:path w="1707179" h="136888">
                  <a:moveTo>
                    <a:pt x="0" y="0"/>
                  </a:moveTo>
                  <a:lnTo>
                    <a:pt x="1707179" y="0"/>
                  </a:lnTo>
                  <a:lnTo>
                    <a:pt x="1707179" y="136888"/>
                  </a:lnTo>
                  <a:lnTo>
                    <a:pt x="0" y="136888"/>
                  </a:lnTo>
                  <a:close/>
                </a:path>
              </a:pathLst>
            </a:custGeom>
            <a:solidFill>
              <a:srgbClr val="446969"/>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black"/>
                </a:solidFill>
                <a:effectLst/>
                <a:uLnTx/>
                <a:uFillTx/>
                <a:latin typeface="Calibri"/>
                <a:ea typeface="+mn-ea"/>
                <a:cs typeface="+mn-cs"/>
              </a:endParaRPr>
            </a:p>
          </p:txBody>
        </p:sp>
        <p:sp>
          <p:nvSpPr>
            <p:cNvPr id="18" name="TextBox 18"/>
            <p:cNvSpPr txBox="1"/>
            <p:nvPr/>
          </p:nvSpPr>
          <p:spPr>
            <a:xfrm>
              <a:off x="0" y="-47625"/>
              <a:ext cx="812800" cy="860425"/>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aphicFrame>
        <p:nvGraphicFramePr>
          <p:cNvPr id="2" name="Diagrama 1">
            <a:extLst>
              <a:ext uri="{FF2B5EF4-FFF2-40B4-BE49-F238E27FC236}">
                <a16:creationId xmlns:a16="http://schemas.microsoft.com/office/drawing/2014/main" id="{DB6B04C3-3016-CBC6-A043-B2C49BC8433A}"/>
              </a:ext>
            </a:extLst>
          </p:cNvPr>
          <p:cNvGraphicFramePr/>
          <p:nvPr>
            <p:extLst>
              <p:ext uri="{D42A27DB-BD31-4B8C-83A1-F6EECF244321}">
                <p14:modId xmlns:p14="http://schemas.microsoft.com/office/powerpoint/2010/main" val="3024363114"/>
              </p:ext>
            </p:extLst>
          </p:nvPr>
        </p:nvGraphicFramePr>
        <p:xfrm>
          <a:off x="1546717" y="723900"/>
          <a:ext cx="15194565" cy="803752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ángulo: esquinas redondeadas 3">
            <a:extLst>
              <a:ext uri="{FF2B5EF4-FFF2-40B4-BE49-F238E27FC236}">
                <a16:creationId xmlns:a16="http://schemas.microsoft.com/office/drawing/2014/main" id="{069898A6-639D-9875-157C-2C9D8B91736B}"/>
              </a:ext>
            </a:extLst>
          </p:cNvPr>
          <p:cNvSpPr/>
          <p:nvPr/>
        </p:nvSpPr>
        <p:spPr>
          <a:xfrm>
            <a:off x="990600" y="4229098"/>
            <a:ext cx="2743200" cy="2654881"/>
          </a:xfrm>
          <a:prstGeom prst="roundRect">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MX" sz="3500" b="1" dirty="0">
                <a:solidFill>
                  <a:schemeClr val="tx1"/>
                </a:solidFill>
              </a:rPr>
              <a:t>MEDIDAS DE SEGURIDAD</a:t>
            </a:r>
          </a:p>
          <a:p>
            <a:pPr algn="ctr"/>
            <a:r>
              <a:rPr lang="es-MX" sz="2000" b="1" dirty="0">
                <a:solidFill>
                  <a:schemeClr val="tx1"/>
                </a:solidFill>
              </a:rPr>
              <a:t>(establecer y mantener)</a:t>
            </a:r>
          </a:p>
        </p:txBody>
      </p:sp>
      <p:sp>
        <p:nvSpPr>
          <p:cNvPr id="5" name="Elipse 4">
            <a:extLst>
              <a:ext uri="{FF2B5EF4-FFF2-40B4-BE49-F238E27FC236}">
                <a16:creationId xmlns:a16="http://schemas.microsoft.com/office/drawing/2014/main" id="{D0DC7F0B-66CD-2528-6C2D-21F7396DA8A3}"/>
              </a:ext>
            </a:extLst>
          </p:cNvPr>
          <p:cNvSpPr/>
          <p:nvPr/>
        </p:nvSpPr>
        <p:spPr>
          <a:xfrm>
            <a:off x="4289917" y="4715609"/>
            <a:ext cx="3330083" cy="1600200"/>
          </a:xfrm>
          <a:prstGeom prst="ellipse">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es-MX" sz="3000" b="1" dirty="0">
                <a:solidFill>
                  <a:schemeClr val="tx1"/>
                </a:solidFill>
              </a:rPr>
              <a:t>FÍSICAS</a:t>
            </a:r>
            <a:r>
              <a:rPr lang="es-MX" dirty="0">
                <a:solidFill>
                  <a:schemeClr val="tx1"/>
                </a:solidFill>
              </a:rPr>
              <a:t> </a:t>
            </a:r>
          </a:p>
        </p:txBody>
      </p:sp>
      <p:sp>
        <p:nvSpPr>
          <p:cNvPr id="6" name="Elipse 5">
            <a:extLst>
              <a:ext uri="{FF2B5EF4-FFF2-40B4-BE49-F238E27FC236}">
                <a16:creationId xmlns:a16="http://schemas.microsoft.com/office/drawing/2014/main" id="{AD80CBA7-B221-FA6E-AE5F-9C6104F54319}"/>
              </a:ext>
            </a:extLst>
          </p:cNvPr>
          <p:cNvSpPr/>
          <p:nvPr/>
        </p:nvSpPr>
        <p:spPr>
          <a:xfrm>
            <a:off x="4134429" y="2368507"/>
            <a:ext cx="3736888" cy="1828801"/>
          </a:xfrm>
          <a:prstGeom prst="ellipse">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es-MX" sz="2500" b="1" dirty="0">
                <a:solidFill>
                  <a:schemeClr val="tx1"/>
                </a:solidFill>
              </a:rPr>
              <a:t>ADMINISTRATIVAS</a:t>
            </a:r>
          </a:p>
        </p:txBody>
      </p:sp>
      <p:sp>
        <p:nvSpPr>
          <p:cNvPr id="7" name="Elipse 6">
            <a:extLst>
              <a:ext uri="{FF2B5EF4-FFF2-40B4-BE49-F238E27FC236}">
                <a16:creationId xmlns:a16="http://schemas.microsoft.com/office/drawing/2014/main" id="{3F105DA1-6E84-2313-44F5-D9CF4710FFDF}"/>
              </a:ext>
            </a:extLst>
          </p:cNvPr>
          <p:cNvSpPr/>
          <p:nvPr/>
        </p:nvSpPr>
        <p:spPr>
          <a:xfrm>
            <a:off x="4370350" y="6883979"/>
            <a:ext cx="3330083" cy="1741357"/>
          </a:xfrm>
          <a:prstGeom prst="ellipse">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es-MX" sz="3000" b="1" dirty="0">
                <a:solidFill>
                  <a:schemeClr val="tx1"/>
                </a:solidFill>
              </a:rPr>
              <a:t>TÉCNICAS</a:t>
            </a:r>
          </a:p>
        </p:txBody>
      </p:sp>
      <p:sp>
        <p:nvSpPr>
          <p:cNvPr id="8" name="Rectángulo 7">
            <a:extLst>
              <a:ext uri="{FF2B5EF4-FFF2-40B4-BE49-F238E27FC236}">
                <a16:creationId xmlns:a16="http://schemas.microsoft.com/office/drawing/2014/main" id="{8BF11311-149E-8C12-5ECE-9DB285EF29F0}"/>
              </a:ext>
            </a:extLst>
          </p:cNvPr>
          <p:cNvSpPr/>
          <p:nvPr/>
        </p:nvSpPr>
        <p:spPr>
          <a:xfrm>
            <a:off x="11582400" y="2400296"/>
            <a:ext cx="5029200" cy="1600203"/>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MX" sz="2800" b="1" dirty="0">
                <a:solidFill>
                  <a:schemeClr val="tx1"/>
                </a:solidFill>
              </a:rPr>
              <a:t>Daño, pérdida, destrucción o alteración</a:t>
            </a:r>
            <a:endParaRPr lang="es-MX" sz="2500" b="1" dirty="0">
              <a:ln>
                <a:solidFill>
                  <a:srgbClr val="FCDCFA"/>
                </a:solidFill>
              </a:ln>
              <a:solidFill>
                <a:schemeClr val="tx1"/>
              </a:solidFill>
              <a:latin typeface="+mj-lt"/>
            </a:endParaRPr>
          </a:p>
        </p:txBody>
      </p:sp>
      <p:sp>
        <p:nvSpPr>
          <p:cNvPr id="9" name="Rectángulo 8">
            <a:extLst>
              <a:ext uri="{FF2B5EF4-FFF2-40B4-BE49-F238E27FC236}">
                <a16:creationId xmlns:a16="http://schemas.microsoft.com/office/drawing/2014/main" id="{DFDA6181-A45E-2AE2-073D-5DC7CF2654DA}"/>
              </a:ext>
            </a:extLst>
          </p:cNvPr>
          <p:cNvSpPr/>
          <p:nvPr/>
        </p:nvSpPr>
        <p:spPr>
          <a:xfrm>
            <a:off x="11582400" y="4622200"/>
            <a:ext cx="5029200" cy="1460987"/>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MX" sz="2800" b="1" dirty="0"/>
              <a:t>Evitar el uso, acceso o tratamiento no autorizado</a:t>
            </a:r>
            <a:endParaRPr lang="es-MX" sz="2500" b="1" dirty="0">
              <a:latin typeface="+mj-lt"/>
            </a:endParaRPr>
          </a:p>
        </p:txBody>
      </p:sp>
      <p:sp>
        <p:nvSpPr>
          <p:cNvPr id="20" name="Rectángulo 19">
            <a:extLst>
              <a:ext uri="{FF2B5EF4-FFF2-40B4-BE49-F238E27FC236}">
                <a16:creationId xmlns:a16="http://schemas.microsoft.com/office/drawing/2014/main" id="{31CB6063-0971-747D-B08F-830CCA005C1E}"/>
              </a:ext>
            </a:extLst>
          </p:cNvPr>
          <p:cNvSpPr/>
          <p:nvPr/>
        </p:nvSpPr>
        <p:spPr>
          <a:xfrm>
            <a:off x="11582400" y="6649022"/>
            <a:ext cx="5029200" cy="1600199"/>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MX" sz="2800" b="1" i="0" dirty="0">
                <a:solidFill>
                  <a:srgbClr val="373A3C"/>
                </a:solidFill>
                <a:effectLst/>
                <a:latin typeface="+mj-lt"/>
              </a:rPr>
              <a:t>Impedir la divulgación no autorizada de los datos personales</a:t>
            </a:r>
            <a:endParaRPr lang="es-MX" sz="2800" b="1" dirty="0">
              <a:latin typeface="+mj-lt"/>
            </a:endParaRPr>
          </a:p>
        </p:txBody>
      </p:sp>
      <p:sp>
        <p:nvSpPr>
          <p:cNvPr id="22" name="Elipse 21">
            <a:extLst>
              <a:ext uri="{FF2B5EF4-FFF2-40B4-BE49-F238E27FC236}">
                <a16:creationId xmlns:a16="http://schemas.microsoft.com/office/drawing/2014/main" id="{E87FFF95-0973-A982-E319-D6B808573488}"/>
              </a:ext>
            </a:extLst>
          </p:cNvPr>
          <p:cNvSpPr/>
          <p:nvPr/>
        </p:nvSpPr>
        <p:spPr>
          <a:xfrm>
            <a:off x="8037653" y="4313455"/>
            <a:ext cx="3207527" cy="2887436"/>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MX" sz="2500" b="1" dirty="0"/>
              <a:t>Proteger</a:t>
            </a:r>
          </a:p>
          <a:p>
            <a:pPr algn="ctr"/>
            <a:r>
              <a:rPr lang="es-MX" sz="2500" b="1" dirty="0"/>
              <a:t> DATOS PERSONALES</a:t>
            </a:r>
          </a:p>
        </p:txBody>
      </p:sp>
    </p:spTree>
    <p:extLst>
      <p:ext uri="{BB962C8B-B14F-4D97-AF65-F5344CB8AC3E}">
        <p14:creationId xmlns:p14="http://schemas.microsoft.com/office/powerpoint/2010/main" val="3584789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rot="-10800000">
            <a:off x="12104965" y="0"/>
            <a:ext cx="6183035" cy="6173142"/>
            <a:chOff x="0" y="0"/>
            <a:chExt cx="6350000" cy="6339840"/>
          </a:xfrm>
        </p:grpSpPr>
        <p:sp>
          <p:nvSpPr>
            <p:cNvPr id="4" name="Freeform 4"/>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000000">
                <a:alpha val="0"/>
              </a:srgbClr>
            </a:solidFill>
          </p:spPr>
        </p:sp>
      </p:grpSp>
      <p:grpSp>
        <p:nvGrpSpPr>
          <p:cNvPr id="9" name="Group 9"/>
          <p:cNvGrpSpPr/>
          <p:nvPr/>
        </p:nvGrpSpPr>
        <p:grpSpPr>
          <a:xfrm>
            <a:off x="0" y="9767255"/>
            <a:ext cx="6026729" cy="519745"/>
            <a:chOff x="0" y="0"/>
            <a:chExt cx="1587287" cy="136887"/>
          </a:xfrm>
        </p:grpSpPr>
        <p:sp>
          <p:nvSpPr>
            <p:cNvPr id="10" name="Freeform 10"/>
            <p:cNvSpPr/>
            <p:nvPr/>
          </p:nvSpPr>
          <p:spPr>
            <a:xfrm>
              <a:off x="0" y="0"/>
              <a:ext cx="1587287" cy="136888"/>
            </a:xfrm>
            <a:custGeom>
              <a:avLst/>
              <a:gdLst/>
              <a:ahLst/>
              <a:cxnLst/>
              <a:rect l="l" t="t" r="r" b="b"/>
              <a:pathLst>
                <a:path w="1587287" h="136888">
                  <a:moveTo>
                    <a:pt x="0" y="0"/>
                  </a:moveTo>
                  <a:lnTo>
                    <a:pt x="1587287" y="0"/>
                  </a:lnTo>
                  <a:lnTo>
                    <a:pt x="1587287" y="136888"/>
                  </a:lnTo>
                  <a:lnTo>
                    <a:pt x="0" y="136888"/>
                  </a:lnTo>
                  <a:close/>
                </a:path>
              </a:pathLst>
            </a:custGeom>
            <a:solidFill>
              <a:srgbClr val="2C4359"/>
            </a:solidFill>
          </p:spPr>
        </p:sp>
        <p:sp>
          <p:nvSpPr>
            <p:cNvPr id="11" name="TextBox 11"/>
            <p:cNvSpPr txBox="1"/>
            <p:nvPr/>
          </p:nvSpPr>
          <p:spPr>
            <a:xfrm>
              <a:off x="0" y="-47625"/>
              <a:ext cx="1587287" cy="184512"/>
            </a:xfrm>
            <a:prstGeom prst="rect">
              <a:avLst/>
            </a:prstGeom>
          </p:spPr>
          <p:txBody>
            <a:bodyPr lIns="50800" tIns="50800" rIns="50800" bIns="50800" rtlCol="0" anchor="ctr"/>
            <a:lstStyle/>
            <a:p>
              <a:pPr algn="ctr">
                <a:lnSpc>
                  <a:spcPts val="2659"/>
                </a:lnSpc>
              </a:pPr>
              <a:endParaRPr/>
            </a:p>
          </p:txBody>
        </p:sp>
      </p:grpSp>
      <p:grpSp>
        <p:nvGrpSpPr>
          <p:cNvPr id="12" name="Group 12"/>
          <p:cNvGrpSpPr/>
          <p:nvPr/>
        </p:nvGrpSpPr>
        <p:grpSpPr>
          <a:xfrm>
            <a:off x="12261271" y="9767255"/>
            <a:ext cx="6026729" cy="519745"/>
            <a:chOff x="0" y="0"/>
            <a:chExt cx="1587287" cy="136887"/>
          </a:xfrm>
        </p:grpSpPr>
        <p:sp>
          <p:nvSpPr>
            <p:cNvPr id="13" name="Freeform 13"/>
            <p:cNvSpPr/>
            <p:nvPr/>
          </p:nvSpPr>
          <p:spPr>
            <a:xfrm>
              <a:off x="0" y="0"/>
              <a:ext cx="1587287" cy="136888"/>
            </a:xfrm>
            <a:custGeom>
              <a:avLst/>
              <a:gdLst/>
              <a:ahLst/>
              <a:cxnLst/>
              <a:rect l="l" t="t" r="r" b="b"/>
              <a:pathLst>
                <a:path w="1587287" h="136888">
                  <a:moveTo>
                    <a:pt x="0" y="0"/>
                  </a:moveTo>
                  <a:lnTo>
                    <a:pt x="1587287" y="0"/>
                  </a:lnTo>
                  <a:lnTo>
                    <a:pt x="1587287" y="136888"/>
                  </a:lnTo>
                  <a:lnTo>
                    <a:pt x="0" y="136888"/>
                  </a:lnTo>
                  <a:close/>
                </a:path>
              </a:pathLst>
            </a:custGeom>
            <a:solidFill>
              <a:srgbClr val="D3D4D6"/>
            </a:solidFill>
          </p:spPr>
        </p:sp>
        <p:sp>
          <p:nvSpPr>
            <p:cNvPr id="14" name="TextBox 14"/>
            <p:cNvSpPr txBox="1"/>
            <p:nvPr/>
          </p:nvSpPr>
          <p:spPr>
            <a:xfrm>
              <a:off x="0" y="-47625"/>
              <a:ext cx="1587287" cy="184512"/>
            </a:xfrm>
            <a:prstGeom prst="rect">
              <a:avLst/>
            </a:prstGeom>
          </p:spPr>
          <p:txBody>
            <a:bodyPr lIns="50800" tIns="50800" rIns="50800" bIns="50800" rtlCol="0" anchor="ctr"/>
            <a:lstStyle/>
            <a:p>
              <a:pPr algn="ctr">
                <a:lnSpc>
                  <a:spcPts val="2659"/>
                </a:lnSpc>
              </a:pPr>
              <a:endParaRPr/>
            </a:p>
          </p:txBody>
        </p:sp>
      </p:grpSp>
      <p:grpSp>
        <p:nvGrpSpPr>
          <p:cNvPr id="15" name="Group 15"/>
          <p:cNvGrpSpPr/>
          <p:nvPr/>
        </p:nvGrpSpPr>
        <p:grpSpPr>
          <a:xfrm>
            <a:off x="5872103" y="9767255"/>
            <a:ext cx="6481944" cy="519745"/>
            <a:chOff x="0" y="0"/>
            <a:chExt cx="1707179" cy="136887"/>
          </a:xfrm>
        </p:grpSpPr>
        <p:sp>
          <p:nvSpPr>
            <p:cNvPr id="16" name="Freeform 16"/>
            <p:cNvSpPr/>
            <p:nvPr/>
          </p:nvSpPr>
          <p:spPr>
            <a:xfrm>
              <a:off x="0" y="0"/>
              <a:ext cx="1707179" cy="136888"/>
            </a:xfrm>
            <a:custGeom>
              <a:avLst/>
              <a:gdLst/>
              <a:ahLst/>
              <a:cxnLst/>
              <a:rect l="l" t="t" r="r" b="b"/>
              <a:pathLst>
                <a:path w="1707179" h="136888">
                  <a:moveTo>
                    <a:pt x="0" y="0"/>
                  </a:moveTo>
                  <a:lnTo>
                    <a:pt x="1707179" y="0"/>
                  </a:lnTo>
                  <a:lnTo>
                    <a:pt x="1707179" y="136888"/>
                  </a:lnTo>
                  <a:lnTo>
                    <a:pt x="0" y="136888"/>
                  </a:lnTo>
                  <a:close/>
                </a:path>
              </a:pathLst>
            </a:custGeom>
            <a:solidFill>
              <a:srgbClr val="446969"/>
            </a:solidFill>
          </p:spPr>
        </p:sp>
        <p:sp>
          <p:nvSpPr>
            <p:cNvPr id="17" name="TextBox 17"/>
            <p:cNvSpPr txBox="1"/>
            <p:nvPr/>
          </p:nvSpPr>
          <p:spPr>
            <a:xfrm>
              <a:off x="0" y="-47625"/>
              <a:ext cx="1707179" cy="184512"/>
            </a:xfrm>
            <a:prstGeom prst="rect">
              <a:avLst/>
            </a:prstGeom>
          </p:spPr>
          <p:txBody>
            <a:bodyPr lIns="50800" tIns="50800" rIns="50800" bIns="50800" rtlCol="0" anchor="ctr"/>
            <a:lstStyle/>
            <a:p>
              <a:pPr algn="ctr">
                <a:lnSpc>
                  <a:spcPts val="2659"/>
                </a:lnSpc>
              </a:pPr>
              <a:endParaRPr/>
            </a:p>
          </p:txBody>
        </p:sp>
      </p:grpSp>
      <p:sp>
        <p:nvSpPr>
          <p:cNvPr id="19" name="Rectángulo 18">
            <a:extLst>
              <a:ext uri="{FF2B5EF4-FFF2-40B4-BE49-F238E27FC236}">
                <a16:creationId xmlns:a16="http://schemas.microsoft.com/office/drawing/2014/main" id="{7492AA07-F428-F7B7-6D2D-2E0E68F9033B}"/>
              </a:ext>
            </a:extLst>
          </p:cNvPr>
          <p:cNvSpPr/>
          <p:nvPr/>
        </p:nvSpPr>
        <p:spPr>
          <a:xfrm>
            <a:off x="2216975" y="686271"/>
            <a:ext cx="13792200" cy="2438400"/>
          </a:xfrm>
          <a:prstGeom prst="rect">
            <a:avLst/>
          </a:prstGeom>
          <a:solidFill>
            <a:schemeClr val="accent5">
              <a:lumMod val="20000"/>
              <a:lumOff val="80000"/>
            </a:schemeClr>
          </a:solidFill>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MX" sz="3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INTEGRIDAD</a:t>
            </a:r>
          </a:p>
          <a:p>
            <a:pPr algn="ctr"/>
            <a:endParaRPr lang="es-MX" sz="3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ctr"/>
            <a:r>
              <a:rPr lang="es-MX" sz="3000" dirty="0">
                <a:solidFill>
                  <a:schemeClr val="tx1"/>
                </a:solidFill>
                <a:latin typeface="Calibri" panose="020F0502020204030204" pitchFamily="34" charset="0"/>
                <a:ea typeface="Calibri" panose="020F0502020204030204" pitchFamily="34" charset="0"/>
                <a:cs typeface="Times New Roman" panose="02020603050405020304" pitchFamily="18" charset="0"/>
              </a:rPr>
              <a:t>P</a:t>
            </a:r>
            <a:r>
              <a:rPr lang="es-MX" sz="3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ropiedad de salvaguardar la exactitud y completitud de la información, así como evitar la modificación no autorizada o accidental de la misma</a:t>
            </a:r>
            <a:endParaRPr lang="es-MX" sz="3000" dirty="0">
              <a:solidFill>
                <a:schemeClr val="tx1"/>
              </a:solidFill>
            </a:endParaRPr>
          </a:p>
        </p:txBody>
      </p:sp>
      <p:sp>
        <p:nvSpPr>
          <p:cNvPr id="20" name="Elipse 19">
            <a:extLst>
              <a:ext uri="{FF2B5EF4-FFF2-40B4-BE49-F238E27FC236}">
                <a16:creationId xmlns:a16="http://schemas.microsoft.com/office/drawing/2014/main" id="{362E99B5-AE17-937F-2E58-51A55D713688}"/>
              </a:ext>
            </a:extLst>
          </p:cNvPr>
          <p:cNvSpPr/>
          <p:nvPr/>
        </p:nvSpPr>
        <p:spPr>
          <a:xfrm>
            <a:off x="10058400" y="3954116"/>
            <a:ext cx="6306238" cy="4438051"/>
          </a:xfrm>
          <a:prstGeom prst="ellipse">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MX" sz="3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CONFIDENCIALIDAD</a:t>
            </a:r>
          </a:p>
          <a:p>
            <a:pPr algn="ctr"/>
            <a:endParaRPr lang="es-MX" sz="3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ctr"/>
            <a:r>
              <a:rPr lang="es-MX" sz="3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Propiedad de la información para no estar a disposición o ser revelada a personas no autorizadas</a:t>
            </a:r>
            <a:endParaRPr lang="es-MX" sz="3000" dirty="0">
              <a:solidFill>
                <a:schemeClr val="tx1"/>
              </a:solidFill>
            </a:endParaRPr>
          </a:p>
        </p:txBody>
      </p:sp>
      <p:sp>
        <p:nvSpPr>
          <p:cNvPr id="21" name="Rectángulo: esquinas redondeadas 20">
            <a:extLst>
              <a:ext uri="{FF2B5EF4-FFF2-40B4-BE49-F238E27FC236}">
                <a16:creationId xmlns:a16="http://schemas.microsoft.com/office/drawing/2014/main" id="{B016EE0F-373D-6F58-3AB2-58A5F08568BD}"/>
              </a:ext>
            </a:extLst>
          </p:cNvPr>
          <p:cNvSpPr/>
          <p:nvPr/>
        </p:nvSpPr>
        <p:spPr>
          <a:xfrm>
            <a:off x="2117344" y="4344342"/>
            <a:ext cx="6481944" cy="3657600"/>
          </a:xfrm>
          <a:prstGeom prst="roundRect">
            <a:avLst/>
          </a:prstGeom>
          <a:solidFill>
            <a:schemeClr val="accent4">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MX" sz="3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DISPONIBILIDAD</a:t>
            </a:r>
          </a:p>
          <a:p>
            <a:pPr algn="ctr"/>
            <a:endParaRPr lang="es-MX" sz="3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ctr"/>
            <a:r>
              <a:rPr lang="es-MX" sz="3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Propiedad de un dato para ser accesible y utilizable, prevenir interrupciones no autorizadas</a:t>
            </a:r>
            <a:endParaRPr lang="es-MX" sz="3000" dirty="0">
              <a:solidFill>
                <a:schemeClr val="tx1"/>
              </a:solidFill>
            </a:endParaRPr>
          </a:p>
        </p:txBody>
      </p:sp>
    </p:spTree>
    <p:extLst>
      <p:ext uri="{BB962C8B-B14F-4D97-AF65-F5344CB8AC3E}">
        <p14:creationId xmlns:p14="http://schemas.microsoft.com/office/powerpoint/2010/main" val="32719163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rot="-10800000">
            <a:off x="12104965" y="0"/>
            <a:ext cx="6183035" cy="6173142"/>
            <a:chOff x="0" y="0"/>
            <a:chExt cx="6350000" cy="6339840"/>
          </a:xfrm>
        </p:grpSpPr>
        <p:sp>
          <p:nvSpPr>
            <p:cNvPr id="4" name="Freeform 4"/>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000000">
                <a:alpha val="0"/>
              </a:srgbClr>
            </a:solidFill>
          </p:spPr>
        </p:sp>
      </p:grpSp>
      <p:grpSp>
        <p:nvGrpSpPr>
          <p:cNvPr id="7" name="Group 7"/>
          <p:cNvGrpSpPr/>
          <p:nvPr/>
        </p:nvGrpSpPr>
        <p:grpSpPr>
          <a:xfrm>
            <a:off x="0" y="9767255"/>
            <a:ext cx="6026729" cy="519745"/>
            <a:chOff x="0" y="0"/>
            <a:chExt cx="1587287" cy="136887"/>
          </a:xfrm>
        </p:grpSpPr>
        <p:sp>
          <p:nvSpPr>
            <p:cNvPr id="8" name="Freeform 8"/>
            <p:cNvSpPr/>
            <p:nvPr/>
          </p:nvSpPr>
          <p:spPr>
            <a:xfrm>
              <a:off x="0" y="0"/>
              <a:ext cx="1587287" cy="136888"/>
            </a:xfrm>
            <a:custGeom>
              <a:avLst/>
              <a:gdLst/>
              <a:ahLst/>
              <a:cxnLst/>
              <a:rect l="l" t="t" r="r" b="b"/>
              <a:pathLst>
                <a:path w="1587287" h="136888">
                  <a:moveTo>
                    <a:pt x="0" y="0"/>
                  </a:moveTo>
                  <a:lnTo>
                    <a:pt x="1587287" y="0"/>
                  </a:lnTo>
                  <a:lnTo>
                    <a:pt x="1587287" y="136888"/>
                  </a:lnTo>
                  <a:lnTo>
                    <a:pt x="0" y="136888"/>
                  </a:lnTo>
                  <a:close/>
                </a:path>
              </a:pathLst>
            </a:custGeom>
            <a:solidFill>
              <a:srgbClr val="2C4359"/>
            </a:solidFill>
          </p:spPr>
        </p:sp>
        <p:sp>
          <p:nvSpPr>
            <p:cNvPr id="9" name="TextBox 9"/>
            <p:cNvSpPr txBox="1"/>
            <p:nvPr/>
          </p:nvSpPr>
          <p:spPr>
            <a:xfrm>
              <a:off x="0" y="-47625"/>
              <a:ext cx="812800" cy="860425"/>
            </a:xfrm>
            <a:prstGeom prst="rect">
              <a:avLst/>
            </a:prstGeom>
          </p:spPr>
          <p:txBody>
            <a:bodyPr lIns="50800" tIns="50800" rIns="50800" bIns="50800" rtlCol="0" anchor="ctr"/>
            <a:lstStyle/>
            <a:p>
              <a:pPr algn="ctr">
                <a:lnSpc>
                  <a:spcPts val="2659"/>
                </a:lnSpc>
              </a:pPr>
              <a:endParaRPr/>
            </a:p>
          </p:txBody>
        </p:sp>
      </p:grpSp>
      <p:grpSp>
        <p:nvGrpSpPr>
          <p:cNvPr id="10" name="Group 10"/>
          <p:cNvGrpSpPr/>
          <p:nvPr/>
        </p:nvGrpSpPr>
        <p:grpSpPr>
          <a:xfrm>
            <a:off x="12261271" y="9767255"/>
            <a:ext cx="6026729" cy="519745"/>
            <a:chOff x="0" y="0"/>
            <a:chExt cx="1587287" cy="136887"/>
          </a:xfrm>
        </p:grpSpPr>
        <p:sp>
          <p:nvSpPr>
            <p:cNvPr id="11" name="Freeform 11"/>
            <p:cNvSpPr/>
            <p:nvPr/>
          </p:nvSpPr>
          <p:spPr>
            <a:xfrm>
              <a:off x="0" y="0"/>
              <a:ext cx="1587287" cy="136888"/>
            </a:xfrm>
            <a:custGeom>
              <a:avLst/>
              <a:gdLst/>
              <a:ahLst/>
              <a:cxnLst/>
              <a:rect l="l" t="t" r="r" b="b"/>
              <a:pathLst>
                <a:path w="1587287" h="136888">
                  <a:moveTo>
                    <a:pt x="0" y="0"/>
                  </a:moveTo>
                  <a:lnTo>
                    <a:pt x="1587287" y="0"/>
                  </a:lnTo>
                  <a:lnTo>
                    <a:pt x="1587287" y="136888"/>
                  </a:lnTo>
                  <a:lnTo>
                    <a:pt x="0" y="136888"/>
                  </a:lnTo>
                  <a:close/>
                </a:path>
              </a:pathLst>
            </a:custGeom>
            <a:solidFill>
              <a:srgbClr val="D3D4D6"/>
            </a:solidFill>
          </p:spPr>
        </p:sp>
        <p:sp>
          <p:nvSpPr>
            <p:cNvPr id="12" name="TextBox 12"/>
            <p:cNvSpPr txBox="1"/>
            <p:nvPr/>
          </p:nvSpPr>
          <p:spPr>
            <a:xfrm>
              <a:off x="0" y="-47625"/>
              <a:ext cx="812800" cy="860425"/>
            </a:xfrm>
            <a:prstGeom prst="rect">
              <a:avLst/>
            </a:prstGeom>
          </p:spPr>
          <p:txBody>
            <a:bodyPr lIns="50800" tIns="50800" rIns="50800" bIns="50800" rtlCol="0" anchor="ctr"/>
            <a:lstStyle/>
            <a:p>
              <a:pPr algn="ctr">
                <a:lnSpc>
                  <a:spcPts val="2659"/>
                </a:lnSpc>
              </a:pPr>
              <a:endParaRPr/>
            </a:p>
          </p:txBody>
        </p:sp>
      </p:grpSp>
      <p:grpSp>
        <p:nvGrpSpPr>
          <p:cNvPr id="13" name="Group 13"/>
          <p:cNvGrpSpPr/>
          <p:nvPr/>
        </p:nvGrpSpPr>
        <p:grpSpPr>
          <a:xfrm>
            <a:off x="5872103" y="9767255"/>
            <a:ext cx="6481944" cy="519745"/>
            <a:chOff x="0" y="0"/>
            <a:chExt cx="1707179" cy="136887"/>
          </a:xfrm>
        </p:grpSpPr>
        <p:sp>
          <p:nvSpPr>
            <p:cNvPr id="14" name="Freeform 14"/>
            <p:cNvSpPr/>
            <p:nvPr/>
          </p:nvSpPr>
          <p:spPr>
            <a:xfrm>
              <a:off x="0" y="0"/>
              <a:ext cx="1707179" cy="136888"/>
            </a:xfrm>
            <a:custGeom>
              <a:avLst/>
              <a:gdLst/>
              <a:ahLst/>
              <a:cxnLst/>
              <a:rect l="l" t="t" r="r" b="b"/>
              <a:pathLst>
                <a:path w="1707179" h="136888">
                  <a:moveTo>
                    <a:pt x="0" y="0"/>
                  </a:moveTo>
                  <a:lnTo>
                    <a:pt x="1707179" y="0"/>
                  </a:lnTo>
                  <a:lnTo>
                    <a:pt x="1707179" y="136888"/>
                  </a:lnTo>
                  <a:lnTo>
                    <a:pt x="0" y="136888"/>
                  </a:lnTo>
                  <a:close/>
                </a:path>
              </a:pathLst>
            </a:custGeom>
            <a:solidFill>
              <a:srgbClr val="446969"/>
            </a:solidFill>
          </p:spPr>
        </p:sp>
        <p:sp>
          <p:nvSpPr>
            <p:cNvPr id="15" name="TextBox 15"/>
            <p:cNvSpPr txBox="1"/>
            <p:nvPr/>
          </p:nvSpPr>
          <p:spPr>
            <a:xfrm>
              <a:off x="0" y="-47625"/>
              <a:ext cx="812800" cy="860425"/>
            </a:xfrm>
            <a:prstGeom prst="rect">
              <a:avLst/>
            </a:prstGeom>
          </p:spPr>
          <p:txBody>
            <a:bodyPr lIns="50800" tIns="50800" rIns="50800" bIns="50800" rtlCol="0" anchor="ctr"/>
            <a:lstStyle/>
            <a:p>
              <a:pPr algn="ctr">
                <a:lnSpc>
                  <a:spcPts val="2659"/>
                </a:lnSpc>
              </a:pPr>
              <a:endParaRPr/>
            </a:p>
          </p:txBody>
        </p:sp>
      </p:grpSp>
      <p:sp>
        <p:nvSpPr>
          <p:cNvPr id="21" name="Rectángulo 20">
            <a:extLst>
              <a:ext uri="{FF2B5EF4-FFF2-40B4-BE49-F238E27FC236}">
                <a16:creationId xmlns:a16="http://schemas.microsoft.com/office/drawing/2014/main" id="{F3077546-F658-F94E-90AD-A39949DE9AED}"/>
              </a:ext>
            </a:extLst>
          </p:cNvPr>
          <p:cNvSpPr/>
          <p:nvPr/>
        </p:nvSpPr>
        <p:spPr>
          <a:xfrm>
            <a:off x="2464521" y="1829271"/>
            <a:ext cx="4942164" cy="25146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s-MX" sz="3500" b="1" dirty="0">
                <a:solidFill>
                  <a:schemeClr val="tx1"/>
                </a:solidFill>
              </a:rPr>
              <a:t>MEDIDAS DE SEGURIDAD ADMINISTRATIVAS</a:t>
            </a:r>
            <a:endParaRPr lang="es-MX" sz="3500" dirty="0">
              <a:solidFill>
                <a:schemeClr val="tx1"/>
              </a:solidFill>
            </a:endParaRPr>
          </a:p>
        </p:txBody>
      </p:sp>
      <p:sp>
        <p:nvSpPr>
          <p:cNvPr id="2" name="Rectángulo 1">
            <a:extLst>
              <a:ext uri="{FF2B5EF4-FFF2-40B4-BE49-F238E27FC236}">
                <a16:creationId xmlns:a16="http://schemas.microsoft.com/office/drawing/2014/main" id="{0B38BF73-48AF-0E29-BEBF-FEFF81980398}"/>
              </a:ext>
            </a:extLst>
          </p:cNvPr>
          <p:cNvSpPr/>
          <p:nvPr/>
        </p:nvSpPr>
        <p:spPr>
          <a:xfrm>
            <a:off x="8534400" y="3622807"/>
            <a:ext cx="8189370" cy="4347391"/>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s-MX" sz="3000" dirty="0">
              <a:solidFill>
                <a:schemeClr val="tx1"/>
              </a:solidFill>
            </a:endParaRPr>
          </a:p>
          <a:p>
            <a:pPr algn="ctr"/>
            <a:r>
              <a:rPr lang="es-MX" sz="3000" dirty="0">
                <a:solidFill>
                  <a:schemeClr val="tx1"/>
                </a:solidFill>
              </a:rPr>
              <a:t>Políticas y procedimientos para la gestión, soporte y revisión de la seguridad de los Datos Personales a nivel organizacional, la identificación, clasificación y borrado seguro de los Datos Personales, así como la sensibilización y capacitación del personal en materia de protección de Datos Personales</a:t>
            </a:r>
          </a:p>
        </p:txBody>
      </p:sp>
    </p:spTree>
    <p:extLst>
      <p:ext uri="{BB962C8B-B14F-4D97-AF65-F5344CB8AC3E}">
        <p14:creationId xmlns:p14="http://schemas.microsoft.com/office/powerpoint/2010/main" val="11516743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0" y="9767255"/>
            <a:ext cx="6026729" cy="519745"/>
            <a:chOff x="0" y="0"/>
            <a:chExt cx="1587287" cy="136887"/>
          </a:xfrm>
        </p:grpSpPr>
        <p:sp>
          <p:nvSpPr>
            <p:cNvPr id="5" name="Freeform 5"/>
            <p:cNvSpPr/>
            <p:nvPr/>
          </p:nvSpPr>
          <p:spPr>
            <a:xfrm>
              <a:off x="0" y="0"/>
              <a:ext cx="1587287" cy="136888"/>
            </a:xfrm>
            <a:custGeom>
              <a:avLst/>
              <a:gdLst/>
              <a:ahLst/>
              <a:cxnLst/>
              <a:rect l="l" t="t" r="r" b="b"/>
              <a:pathLst>
                <a:path w="1587287" h="136888">
                  <a:moveTo>
                    <a:pt x="0" y="0"/>
                  </a:moveTo>
                  <a:lnTo>
                    <a:pt x="1587287" y="0"/>
                  </a:lnTo>
                  <a:lnTo>
                    <a:pt x="1587287" y="136888"/>
                  </a:lnTo>
                  <a:lnTo>
                    <a:pt x="0" y="136888"/>
                  </a:lnTo>
                  <a:close/>
                </a:path>
              </a:pathLst>
            </a:custGeom>
            <a:solidFill>
              <a:srgbClr val="2C4359"/>
            </a:solidFill>
          </p:spPr>
          <p:txBody>
            <a:bodyPr/>
            <a:lstStyle/>
            <a:p>
              <a:endParaRPr lang="es-MX"/>
            </a:p>
          </p:txBody>
        </p:sp>
        <p:sp>
          <p:nvSpPr>
            <p:cNvPr id="6" name="TextBox 6"/>
            <p:cNvSpPr txBox="1"/>
            <p:nvPr/>
          </p:nvSpPr>
          <p:spPr>
            <a:xfrm>
              <a:off x="0" y="-47625"/>
              <a:ext cx="812800" cy="860425"/>
            </a:xfrm>
            <a:prstGeom prst="rect">
              <a:avLst/>
            </a:prstGeom>
          </p:spPr>
          <p:txBody>
            <a:bodyPr lIns="50800" tIns="50800" rIns="50800" bIns="50800" rtlCol="0" anchor="ctr"/>
            <a:lstStyle/>
            <a:p>
              <a:pPr algn="ctr">
                <a:lnSpc>
                  <a:spcPts val="2659"/>
                </a:lnSpc>
              </a:pPr>
              <a:endParaRPr/>
            </a:p>
          </p:txBody>
        </p:sp>
      </p:grpSp>
      <p:grpSp>
        <p:nvGrpSpPr>
          <p:cNvPr id="7" name="Group 7"/>
          <p:cNvGrpSpPr/>
          <p:nvPr/>
        </p:nvGrpSpPr>
        <p:grpSpPr>
          <a:xfrm>
            <a:off x="12261271" y="9767255"/>
            <a:ext cx="6026729" cy="519745"/>
            <a:chOff x="0" y="0"/>
            <a:chExt cx="1587287" cy="136887"/>
          </a:xfrm>
        </p:grpSpPr>
        <p:sp>
          <p:nvSpPr>
            <p:cNvPr id="8" name="Freeform 8"/>
            <p:cNvSpPr/>
            <p:nvPr/>
          </p:nvSpPr>
          <p:spPr>
            <a:xfrm>
              <a:off x="0" y="0"/>
              <a:ext cx="1587287" cy="136888"/>
            </a:xfrm>
            <a:custGeom>
              <a:avLst/>
              <a:gdLst/>
              <a:ahLst/>
              <a:cxnLst/>
              <a:rect l="l" t="t" r="r" b="b"/>
              <a:pathLst>
                <a:path w="1587287" h="136888">
                  <a:moveTo>
                    <a:pt x="0" y="0"/>
                  </a:moveTo>
                  <a:lnTo>
                    <a:pt x="1587287" y="0"/>
                  </a:lnTo>
                  <a:lnTo>
                    <a:pt x="1587287" y="136888"/>
                  </a:lnTo>
                  <a:lnTo>
                    <a:pt x="0" y="136888"/>
                  </a:lnTo>
                  <a:close/>
                </a:path>
              </a:pathLst>
            </a:custGeom>
            <a:solidFill>
              <a:srgbClr val="D3D4D6"/>
            </a:solidFill>
          </p:spPr>
          <p:txBody>
            <a:bodyPr/>
            <a:lstStyle/>
            <a:p>
              <a:endParaRPr lang="es-MX"/>
            </a:p>
          </p:txBody>
        </p:sp>
        <p:sp>
          <p:nvSpPr>
            <p:cNvPr id="9" name="TextBox 9"/>
            <p:cNvSpPr txBox="1"/>
            <p:nvPr/>
          </p:nvSpPr>
          <p:spPr>
            <a:xfrm>
              <a:off x="0" y="-47625"/>
              <a:ext cx="812800" cy="860425"/>
            </a:xfrm>
            <a:prstGeom prst="rect">
              <a:avLst/>
            </a:prstGeom>
          </p:spPr>
          <p:txBody>
            <a:bodyPr lIns="50800" tIns="50800" rIns="50800" bIns="50800" rtlCol="0" anchor="ctr"/>
            <a:lstStyle/>
            <a:p>
              <a:pPr algn="ctr">
                <a:lnSpc>
                  <a:spcPts val="2659"/>
                </a:lnSpc>
              </a:pPr>
              <a:endParaRPr/>
            </a:p>
          </p:txBody>
        </p:sp>
      </p:grpSp>
      <p:grpSp>
        <p:nvGrpSpPr>
          <p:cNvPr id="10" name="Group 10"/>
          <p:cNvGrpSpPr/>
          <p:nvPr/>
        </p:nvGrpSpPr>
        <p:grpSpPr>
          <a:xfrm>
            <a:off x="5872103" y="9767255"/>
            <a:ext cx="6481944" cy="519745"/>
            <a:chOff x="0" y="0"/>
            <a:chExt cx="1707179" cy="136887"/>
          </a:xfrm>
        </p:grpSpPr>
        <p:sp>
          <p:nvSpPr>
            <p:cNvPr id="11" name="Freeform 11"/>
            <p:cNvSpPr/>
            <p:nvPr/>
          </p:nvSpPr>
          <p:spPr>
            <a:xfrm>
              <a:off x="0" y="0"/>
              <a:ext cx="1707179" cy="136888"/>
            </a:xfrm>
            <a:custGeom>
              <a:avLst/>
              <a:gdLst/>
              <a:ahLst/>
              <a:cxnLst/>
              <a:rect l="l" t="t" r="r" b="b"/>
              <a:pathLst>
                <a:path w="1707179" h="136888">
                  <a:moveTo>
                    <a:pt x="0" y="0"/>
                  </a:moveTo>
                  <a:lnTo>
                    <a:pt x="1707179" y="0"/>
                  </a:lnTo>
                  <a:lnTo>
                    <a:pt x="1707179" y="136888"/>
                  </a:lnTo>
                  <a:lnTo>
                    <a:pt x="0" y="136888"/>
                  </a:lnTo>
                  <a:close/>
                </a:path>
              </a:pathLst>
            </a:custGeom>
            <a:solidFill>
              <a:srgbClr val="446969"/>
            </a:solidFill>
          </p:spPr>
          <p:txBody>
            <a:bodyPr/>
            <a:lstStyle/>
            <a:p>
              <a:endParaRPr lang="es-MX"/>
            </a:p>
          </p:txBody>
        </p:sp>
        <p:sp>
          <p:nvSpPr>
            <p:cNvPr id="12" name="TextBox 12"/>
            <p:cNvSpPr txBox="1"/>
            <p:nvPr/>
          </p:nvSpPr>
          <p:spPr>
            <a:xfrm>
              <a:off x="0" y="-47625"/>
              <a:ext cx="812800" cy="860425"/>
            </a:xfrm>
            <a:prstGeom prst="rect">
              <a:avLst/>
            </a:prstGeom>
          </p:spPr>
          <p:txBody>
            <a:bodyPr lIns="50800" tIns="50800" rIns="50800" bIns="50800" rtlCol="0" anchor="ctr"/>
            <a:lstStyle/>
            <a:p>
              <a:pPr algn="ctr">
                <a:lnSpc>
                  <a:spcPts val="2659"/>
                </a:lnSpc>
              </a:pPr>
              <a:endParaRPr/>
            </a:p>
          </p:txBody>
        </p:sp>
      </p:grpSp>
      <p:graphicFrame>
        <p:nvGraphicFramePr>
          <p:cNvPr id="15" name="Diagrama 14">
            <a:extLst>
              <a:ext uri="{FF2B5EF4-FFF2-40B4-BE49-F238E27FC236}">
                <a16:creationId xmlns:a16="http://schemas.microsoft.com/office/drawing/2014/main" id="{B8B1BA58-A316-6826-E30A-73EA7223DFA3}"/>
              </a:ext>
            </a:extLst>
          </p:cNvPr>
          <p:cNvGraphicFramePr/>
          <p:nvPr>
            <p:extLst>
              <p:ext uri="{D42A27DB-BD31-4B8C-83A1-F6EECF244321}">
                <p14:modId xmlns:p14="http://schemas.microsoft.com/office/powerpoint/2010/main" val="1546913707"/>
              </p:ext>
            </p:extLst>
          </p:nvPr>
        </p:nvGraphicFramePr>
        <p:xfrm>
          <a:off x="1066800" y="419100"/>
          <a:ext cx="16687800" cy="876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Elipse 1">
            <a:extLst>
              <a:ext uri="{FF2B5EF4-FFF2-40B4-BE49-F238E27FC236}">
                <a16:creationId xmlns:a16="http://schemas.microsoft.com/office/drawing/2014/main" id="{D07630FC-825C-1BB9-5D55-6C42E6E3D0C6}"/>
              </a:ext>
            </a:extLst>
          </p:cNvPr>
          <p:cNvSpPr/>
          <p:nvPr/>
        </p:nvSpPr>
        <p:spPr>
          <a:xfrm>
            <a:off x="6477000" y="3238500"/>
            <a:ext cx="4114800" cy="2667000"/>
          </a:xfrm>
          <a:prstGeom prst="ellipse">
            <a:avLst/>
          </a:prstGeom>
          <a:solidFill>
            <a:schemeClr val="bg1">
              <a:lumMod val="6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MX" sz="5000" b="1" dirty="0">
                <a:solidFill>
                  <a:schemeClr val="tx1"/>
                </a:solidFill>
              </a:rPr>
              <a:t>EJEMPLOS</a:t>
            </a:r>
          </a:p>
        </p:txBody>
      </p:sp>
    </p:spTree>
    <p:extLst>
      <p:ext uri="{BB962C8B-B14F-4D97-AF65-F5344CB8AC3E}">
        <p14:creationId xmlns:p14="http://schemas.microsoft.com/office/powerpoint/2010/main" val="24424939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5"/>
          <p:cNvGrpSpPr/>
          <p:nvPr/>
        </p:nvGrpSpPr>
        <p:grpSpPr>
          <a:xfrm>
            <a:off x="0" y="9767255"/>
            <a:ext cx="6026729" cy="519745"/>
            <a:chOff x="0" y="0"/>
            <a:chExt cx="1587287" cy="136887"/>
          </a:xfrm>
        </p:grpSpPr>
        <p:sp>
          <p:nvSpPr>
            <p:cNvPr id="6" name="Freeform 6"/>
            <p:cNvSpPr/>
            <p:nvPr/>
          </p:nvSpPr>
          <p:spPr>
            <a:xfrm>
              <a:off x="0" y="0"/>
              <a:ext cx="1587287" cy="136888"/>
            </a:xfrm>
            <a:custGeom>
              <a:avLst/>
              <a:gdLst/>
              <a:ahLst/>
              <a:cxnLst/>
              <a:rect l="l" t="t" r="r" b="b"/>
              <a:pathLst>
                <a:path w="1587287" h="136888">
                  <a:moveTo>
                    <a:pt x="0" y="0"/>
                  </a:moveTo>
                  <a:lnTo>
                    <a:pt x="1587287" y="0"/>
                  </a:lnTo>
                  <a:lnTo>
                    <a:pt x="1587287" y="136888"/>
                  </a:lnTo>
                  <a:lnTo>
                    <a:pt x="0" y="136888"/>
                  </a:lnTo>
                  <a:close/>
                </a:path>
              </a:pathLst>
            </a:custGeom>
            <a:solidFill>
              <a:srgbClr val="2C4359"/>
            </a:solidFill>
          </p:spPr>
          <p:txBody>
            <a:bodyPr/>
            <a:lstStyle/>
            <a:p>
              <a:endParaRPr lang="es-MX"/>
            </a:p>
          </p:txBody>
        </p:sp>
        <p:sp>
          <p:nvSpPr>
            <p:cNvPr id="7" name="TextBox 7"/>
            <p:cNvSpPr txBox="1"/>
            <p:nvPr/>
          </p:nvSpPr>
          <p:spPr>
            <a:xfrm>
              <a:off x="0" y="-47625"/>
              <a:ext cx="812800" cy="860425"/>
            </a:xfrm>
            <a:prstGeom prst="rect">
              <a:avLst/>
            </a:prstGeom>
          </p:spPr>
          <p:txBody>
            <a:bodyPr lIns="50800" tIns="50800" rIns="50800" bIns="50800" rtlCol="0" anchor="ctr"/>
            <a:lstStyle/>
            <a:p>
              <a:pPr algn="ctr">
                <a:lnSpc>
                  <a:spcPts val="2659"/>
                </a:lnSpc>
              </a:pPr>
              <a:endParaRPr/>
            </a:p>
          </p:txBody>
        </p:sp>
      </p:grpSp>
      <p:grpSp>
        <p:nvGrpSpPr>
          <p:cNvPr id="9" name="Group 9"/>
          <p:cNvGrpSpPr/>
          <p:nvPr/>
        </p:nvGrpSpPr>
        <p:grpSpPr>
          <a:xfrm>
            <a:off x="12261271" y="9767255"/>
            <a:ext cx="6026729" cy="519745"/>
            <a:chOff x="0" y="0"/>
            <a:chExt cx="1587287" cy="136887"/>
          </a:xfrm>
        </p:grpSpPr>
        <p:sp>
          <p:nvSpPr>
            <p:cNvPr id="10" name="Freeform 10"/>
            <p:cNvSpPr/>
            <p:nvPr/>
          </p:nvSpPr>
          <p:spPr>
            <a:xfrm>
              <a:off x="0" y="0"/>
              <a:ext cx="1587287" cy="136888"/>
            </a:xfrm>
            <a:custGeom>
              <a:avLst/>
              <a:gdLst/>
              <a:ahLst/>
              <a:cxnLst/>
              <a:rect l="l" t="t" r="r" b="b"/>
              <a:pathLst>
                <a:path w="1587287" h="136888">
                  <a:moveTo>
                    <a:pt x="0" y="0"/>
                  </a:moveTo>
                  <a:lnTo>
                    <a:pt x="1587287" y="0"/>
                  </a:lnTo>
                  <a:lnTo>
                    <a:pt x="1587287" y="136888"/>
                  </a:lnTo>
                  <a:lnTo>
                    <a:pt x="0" y="136888"/>
                  </a:lnTo>
                  <a:close/>
                </a:path>
              </a:pathLst>
            </a:custGeom>
            <a:solidFill>
              <a:srgbClr val="D3D4D6"/>
            </a:solidFill>
          </p:spPr>
          <p:txBody>
            <a:bodyPr/>
            <a:lstStyle/>
            <a:p>
              <a:endParaRPr lang="es-MX"/>
            </a:p>
          </p:txBody>
        </p:sp>
        <p:sp>
          <p:nvSpPr>
            <p:cNvPr id="11" name="TextBox 11"/>
            <p:cNvSpPr txBox="1"/>
            <p:nvPr/>
          </p:nvSpPr>
          <p:spPr>
            <a:xfrm>
              <a:off x="0" y="-47625"/>
              <a:ext cx="812800" cy="860425"/>
            </a:xfrm>
            <a:prstGeom prst="rect">
              <a:avLst/>
            </a:prstGeom>
          </p:spPr>
          <p:txBody>
            <a:bodyPr lIns="50800" tIns="50800" rIns="50800" bIns="50800" rtlCol="0" anchor="ctr"/>
            <a:lstStyle/>
            <a:p>
              <a:pPr algn="ctr">
                <a:lnSpc>
                  <a:spcPts val="2659"/>
                </a:lnSpc>
              </a:pPr>
              <a:endParaRPr/>
            </a:p>
          </p:txBody>
        </p:sp>
      </p:grpSp>
      <p:grpSp>
        <p:nvGrpSpPr>
          <p:cNvPr id="12" name="Group 12"/>
          <p:cNvGrpSpPr/>
          <p:nvPr/>
        </p:nvGrpSpPr>
        <p:grpSpPr>
          <a:xfrm>
            <a:off x="5872103" y="9767255"/>
            <a:ext cx="6481944" cy="519745"/>
            <a:chOff x="0" y="0"/>
            <a:chExt cx="1707179" cy="136887"/>
          </a:xfrm>
        </p:grpSpPr>
        <p:sp>
          <p:nvSpPr>
            <p:cNvPr id="13" name="Freeform 13"/>
            <p:cNvSpPr/>
            <p:nvPr/>
          </p:nvSpPr>
          <p:spPr>
            <a:xfrm>
              <a:off x="0" y="0"/>
              <a:ext cx="1707179" cy="136888"/>
            </a:xfrm>
            <a:custGeom>
              <a:avLst/>
              <a:gdLst/>
              <a:ahLst/>
              <a:cxnLst/>
              <a:rect l="l" t="t" r="r" b="b"/>
              <a:pathLst>
                <a:path w="1707179" h="136888">
                  <a:moveTo>
                    <a:pt x="0" y="0"/>
                  </a:moveTo>
                  <a:lnTo>
                    <a:pt x="1707179" y="0"/>
                  </a:lnTo>
                  <a:lnTo>
                    <a:pt x="1707179" y="136888"/>
                  </a:lnTo>
                  <a:lnTo>
                    <a:pt x="0" y="136888"/>
                  </a:lnTo>
                  <a:close/>
                </a:path>
              </a:pathLst>
            </a:custGeom>
            <a:solidFill>
              <a:srgbClr val="446969"/>
            </a:solidFill>
          </p:spPr>
          <p:txBody>
            <a:bodyPr/>
            <a:lstStyle/>
            <a:p>
              <a:endParaRPr lang="es-MX"/>
            </a:p>
          </p:txBody>
        </p:sp>
        <p:sp>
          <p:nvSpPr>
            <p:cNvPr id="14" name="TextBox 14"/>
            <p:cNvSpPr txBox="1"/>
            <p:nvPr/>
          </p:nvSpPr>
          <p:spPr>
            <a:xfrm>
              <a:off x="0" y="-47625"/>
              <a:ext cx="812800" cy="860425"/>
            </a:xfrm>
            <a:prstGeom prst="rect">
              <a:avLst/>
            </a:prstGeom>
          </p:spPr>
          <p:txBody>
            <a:bodyPr lIns="50800" tIns="50800" rIns="50800" bIns="50800" rtlCol="0" anchor="ctr"/>
            <a:lstStyle/>
            <a:p>
              <a:pPr algn="ctr">
                <a:lnSpc>
                  <a:spcPts val="2659"/>
                </a:lnSpc>
              </a:pPr>
              <a:endParaRPr/>
            </a:p>
          </p:txBody>
        </p:sp>
      </p:grpSp>
      <p:graphicFrame>
        <p:nvGraphicFramePr>
          <p:cNvPr id="18" name="Diagrama 17">
            <a:extLst>
              <a:ext uri="{FF2B5EF4-FFF2-40B4-BE49-F238E27FC236}">
                <a16:creationId xmlns:a16="http://schemas.microsoft.com/office/drawing/2014/main" id="{71C962E0-0924-2160-0478-7AB938B9A200}"/>
              </a:ext>
            </a:extLst>
          </p:cNvPr>
          <p:cNvGraphicFramePr/>
          <p:nvPr>
            <p:extLst>
              <p:ext uri="{D42A27DB-BD31-4B8C-83A1-F6EECF244321}">
                <p14:modId xmlns:p14="http://schemas.microsoft.com/office/powerpoint/2010/main" val="2555415587"/>
              </p:ext>
            </p:extLst>
          </p:nvPr>
        </p:nvGraphicFramePr>
        <p:xfrm>
          <a:off x="762000" y="342900"/>
          <a:ext cx="16992600" cy="9067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9" name="Elipse 18">
            <a:extLst>
              <a:ext uri="{FF2B5EF4-FFF2-40B4-BE49-F238E27FC236}">
                <a16:creationId xmlns:a16="http://schemas.microsoft.com/office/drawing/2014/main" id="{07D0A2C2-5342-F5A9-3C71-E7823CE73EB2}"/>
              </a:ext>
            </a:extLst>
          </p:cNvPr>
          <p:cNvSpPr/>
          <p:nvPr/>
        </p:nvSpPr>
        <p:spPr>
          <a:xfrm>
            <a:off x="6400801" y="2857500"/>
            <a:ext cx="4876799" cy="4572000"/>
          </a:xfrm>
          <a:prstGeom prst="ellipse">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es-MX" sz="4000" b="1" dirty="0">
                <a:solidFill>
                  <a:schemeClr val="tx1"/>
                </a:solidFill>
              </a:rPr>
              <a:t>MEDIDAS DE SEGURIDAD FÍSICAS</a:t>
            </a:r>
          </a:p>
          <a:p>
            <a:pPr algn="ctr"/>
            <a:r>
              <a:rPr lang="es-MX" sz="2200" b="0" i="0" u="none" strike="noStrike" baseline="0" dirty="0">
                <a:solidFill>
                  <a:srgbClr val="000000"/>
                </a:solidFill>
                <a:latin typeface="Bookman Old Style" panose="02050604050505020204" pitchFamily="18" charset="0"/>
              </a:rPr>
              <a:t>Conjunto de acciones y mecanismos para proteger el entorno físico de los DP y de los recursos involucrados en su Tratamiento </a:t>
            </a:r>
            <a:endParaRPr lang="es-MX" sz="2200" b="1" dirty="0">
              <a:solidFill>
                <a:schemeClr val="tx1"/>
              </a:solidFill>
            </a:endParaRPr>
          </a:p>
        </p:txBody>
      </p:sp>
    </p:spTree>
    <p:extLst>
      <p:ext uri="{BB962C8B-B14F-4D97-AF65-F5344CB8AC3E}">
        <p14:creationId xmlns:p14="http://schemas.microsoft.com/office/powerpoint/2010/main" val="29799524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34FEAC-7D3D-C05F-39CE-1847825A7931}"/>
            </a:ext>
          </a:extLst>
        </p:cNvPr>
        <p:cNvGrpSpPr/>
        <p:nvPr/>
      </p:nvGrpSpPr>
      <p:grpSpPr>
        <a:xfrm>
          <a:off x="0" y="0"/>
          <a:ext cx="0" cy="0"/>
          <a:chOff x="0" y="0"/>
          <a:chExt cx="0" cy="0"/>
        </a:xfrm>
      </p:grpSpPr>
      <p:grpSp>
        <p:nvGrpSpPr>
          <p:cNvPr id="4" name="Group 4">
            <a:extLst>
              <a:ext uri="{FF2B5EF4-FFF2-40B4-BE49-F238E27FC236}">
                <a16:creationId xmlns:a16="http://schemas.microsoft.com/office/drawing/2014/main" id="{9DF38EFE-EE2B-DA55-1CC2-230B01395301}"/>
              </a:ext>
            </a:extLst>
          </p:cNvPr>
          <p:cNvGrpSpPr/>
          <p:nvPr/>
        </p:nvGrpSpPr>
        <p:grpSpPr>
          <a:xfrm>
            <a:off x="0" y="9767255"/>
            <a:ext cx="6026729" cy="519745"/>
            <a:chOff x="0" y="0"/>
            <a:chExt cx="1587287" cy="136887"/>
          </a:xfrm>
        </p:grpSpPr>
        <p:sp>
          <p:nvSpPr>
            <p:cNvPr id="5" name="Freeform 5">
              <a:extLst>
                <a:ext uri="{FF2B5EF4-FFF2-40B4-BE49-F238E27FC236}">
                  <a16:creationId xmlns:a16="http://schemas.microsoft.com/office/drawing/2014/main" id="{280BB6E9-5382-C9CE-8EB8-FCE49A8CEAF2}"/>
                </a:ext>
              </a:extLst>
            </p:cNvPr>
            <p:cNvSpPr/>
            <p:nvPr/>
          </p:nvSpPr>
          <p:spPr>
            <a:xfrm>
              <a:off x="0" y="0"/>
              <a:ext cx="1587287" cy="136888"/>
            </a:xfrm>
            <a:custGeom>
              <a:avLst/>
              <a:gdLst/>
              <a:ahLst/>
              <a:cxnLst/>
              <a:rect l="l" t="t" r="r" b="b"/>
              <a:pathLst>
                <a:path w="1587287" h="136888">
                  <a:moveTo>
                    <a:pt x="0" y="0"/>
                  </a:moveTo>
                  <a:lnTo>
                    <a:pt x="1587287" y="0"/>
                  </a:lnTo>
                  <a:lnTo>
                    <a:pt x="1587287" y="136888"/>
                  </a:lnTo>
                  <a:lnTo>
                    <a:pt x="0" y="136888"/>
                  </a:lnTo>
                  <a:close/>
                </a:path>
              </a:pathLst>
            </a:custGeom>
            <a:solidFill>
              <a:srgbClr val="2C4359"/>
            </a:solidFill>
          </p:spPr>
          <p:txBody>
            <a:bodyPr/>
            <a:lstStyle/>
            <a:p>
              <a:endParaRPr lang="es-MX"/>
            </a:p>
          </p:txBody>
        </p:sp>
        <p:sp>
          <p:nvSpPr>
            <p:cNvPr id="6" name="TextBox 6">
              <a:extLst>
                <a:ext uri="{FF2B5EF4-FFF2-40B4-BE49-F238E27FC236}">
                  <a16:creationId xmlns:a16="http://schemas.microsoft.com/office/drawing/2014/main" id="{460ECBDA-AC26-5849-ACBA-806E281AD948}"/>
                </a:ext>
              </a:extLst>
            </p:cNvPr>
            <p:cNvSpPr txBox="1"/>
            <p:nvPr/>
          </p:nvSpPr>
          <p:spPr>
            <a:xfrm>
              <a:off x="0" y="-47625"/>
              <a:ext cx="812800" cy="860425"/>
            </a:xfrm>
            <a:prstGeom prst="rect">
              <a:avLst/>
            </a:prstGeom>
          </p:spPr>
          <p:txBody>
            <a:bodyPr lIns="50800" tIns="50800" rIns="50800" bIns="50800" rtlCol="0" anchor="ctr"/>
            <a:lstStyle/>
            <a:p>
              <a:pPr algn="ctr">
                <a:lnSpc>
                  <a:spcPts val="2659"/>
                </a:lnSpc>
              </a:pPr>
              <a:endParaRPr/>
            </a:p>
          </p:txBody>
        </p:sp>
      </p:grpSp>
      <p:grpSp>
        <p:nvGrpSpPr>
          <p:cNvPr id="7" name="Group 7">
            <a:extLst>
              <a:ext uri="{FF2B5EF4-FFF2-40B4-BE49-F238E27FC236}">
                <a16:creationId xmlns:a16="http://schemas.microsoft.com/office/drawing/2014/main" id="{7FE2B0DF-CDB1-A0D7-6919-8D9509F700E0}"/>
              </a:ext>
            </a:extLst>
          </p:cNvPr>
          <p:cNvGrpSpPr/>
          <p:nvPr/>
        </p:nvGrpSpPr>
        <p:grpSpPr>
          <a:xfrm>
            <a:off x="12261271" y="9767255"/>
            <a:ext cx="6026729" cy="519745"/>
            <a:chOff x="0" y="0"/>
            <a:chExt cx="1587287" cy="136887"/>
          </a:xfrm>
        </p:grpSpPr>
        <p:sp>
          <p:nvSpPr>
            <p:cNvPr id="8" name="Freeform 8">
              <a:extLst>
                <a:ext uri="{FF2B5EF4-FFF2-40B4-BE49-F238E27FC236}">
                  <a16:creationId xmlns:a16="http://schemas.microsoft.com/office/drawing/2014/main" id="{8017F3D6-B0AC-F371-83BF-87AAAAF3E228}"/>
                </a:ext>
              </a:extLst>
            </p:cNvPr>
            <p:cNvSpPr/>
            <p:nvPr/>
          </p:nvSpPr>
          <p:spPr>
            <a:xfrm>
              <a:off x="0" y="0"/>
              <a:ext cx="1587287" cy="136888"/>
            </a:xfrm>
            <a:custGeom>
              <a:avLst/>
              <a:gdLst/>
              <a:ahLst/>
              <a:cxnLst/>
              <a:rect l="l" t="t" r="r" b="b"/>
              <a:pathLst>
                <a:path w="1587287" h="136888">
                  <a:moveTo>
                    <a:pt x="0" y="0"/>
                  </a:moveTo>
                  <a:lnTo>
                    <a:pt x="1587287" y="0"/>
                  </a:lnTo>
                  <a:lnTo>
                    <a:pt x="1587287" y="136888"/>
                  </a:lnTo>
                  <a:lnTo>
                    <a:pt x="0" y="136888"/>
                  </a:lnTo>
                  <a:close/>
                </a:path>
              </a:pathLst>
            </a:custGeom>
            <a:solidFill>
              <a:srgbClr val="D3D4D6"/>
            </a:solidFill>
          </p:spPr>
          <p:txBody>
            <a:bodyPr/>
            <a:lstStyle/>
            <a:p>
              <a:endParaRPr lang="es-MX"/>
            </a:p>
          </p:txBody>
        </p:sp>
        <p:sp>
          <p:nvSpPr>
            <p:cNvPr id="9" name="TextBox 9">
              <a:extLst>
                <a:ext uri="{FF2B5EF4-FFF2-40B4-BE49-F238E27FC236}">
                  <a16:creationId xmlns:a16="http://schemas.microsoft.com/office/drawing/2014/main" id="{BE107F48-8529-7911-0EA3-847290A83D76}"/>
                </a:ext>
              </a:extLst>
            </p:cNvPr>
            <p:cNvSpPr txBox="1"/>
            <p:nvPr/>
          </p:nvSpPr>
          <p:spPr>
            <a:xfrm>
              <a:off x="0" y="-47625"/>
              <a:ext cx="812800" cy="860425"/>
            </a:xfrm>
            <a:prstGeom prst="rect">
              <a:avLst/>
            </a:prstGeom>
          </p:spPr>
          <p:txBody>
            <a:bodyPr lIns="50800" tIns="50800" rIns="50800" bIns="50800" rtlCol="0" anchor="ctr"/>
            <a:lstStyle/>
            <a:p>
              <a:pPr algn="ctr">
                <a:lnSpc>
                  <a:spcPts val="2659"/>
                </a:lnSpc>
              </a:pPr>
              <a:endParaRPr/>
            </a:p>
          </p:txBody>
        </p:sp>
      </p:grpSp>
      <p:grpSp>
        <p:nvGrpSpPr>
          <p:cNvPr id="10" name="Group 10">
            <a:extLst>
              <a:ext uri="{FF2B5EF4-FFF2-40B4-BE49-F238E27FC236}">
                <a16:creationId xmlns:a16="http://schemas.microsoft.com/office/drawing/2014/main" id="{696BC930-1EC8-B4B4-C3FA-F31AF7116CC8}"/>
              </a:ext>
            </a:extLst>
          </p:cNvPr>
          <p:cNvGrpSpPr/>
          <p:nvPr/>
        </p:nvGrpSpPr>
        <p:grpSpPr>
          <a:xfrm>
            <a:off x="5872103" y="9767255"/>
            <a:ext cx="6481944" cy="519745"/>
            <a:chOff x="0" y="0"/>
            <a:chExt cx="1707179" cy="136887"/>
          </a:xfrm>
        </p:grpSpPr>
        <p:sp>
          <p:nvSpPr>
            <p:cNvPr id="11" name="Freeform 11">
              <a:extLst>
                <a:ext uri="{FF2B5EF4-FFF2-40B4-BE49-F238E27FC236}">
                  <a16:creationId xmlns:a16="http://schemas.microsoft.com/office/drawing/2014/main" id="{1C8CD697-9A8A-91ED-29C8-53C03187909E}"/>
                </a:ext>
              </a:extLst>
            </p:cNvPr>
            <p:cNvSpPr/>
            <p:nvPr/>
          </p:nvSpPr>
          <p:spPr>
            <a:xfrm>
              <a:off x="0" y="0"/>
              <a:ext cx="1707179" cy="136888"/>
            </a:xfrm>
            <a:custGeom>
              <a:avLst/>
              <a:gdLst/>
              <a:ahLst/>
              <a:cxnLst/>
              <a:rect l="l" t="t" r="r" b="b"/>
              <a:pathLst>
                <a:path w="1707179" h="136888">
                  <a:moveTo>
                    <a:pt x="0" y="0"/>
                  </a:moveTo>
                  <a:lnTo>
                    <a:pt x="1707179" y="0"/>
                  </a:lnTo>
                  <a:lnTo>
                    <a:pt x="1707179" y="136888"/>
                  </a:lnTo>
                  <a:lnTo>
                    <a:pt x="0" y="136888"/>
                  </a:lnTo>
                  <a:close/>
                </a:path>
              </a:pathLst>
            </a:custGeom>
            <a:solidFill>
              <a:srgbClr val="446969"/>
            </a:solidFill>
          </p:spPr>
          <p:txBody>
            <a:bodyPr/>
            <a:lstStyle/>
            <a:p>
              <a:endParaRPr lang="es-MX"/>
            </a:p>
          </p:txBody>
        </p:sp>
        <p:sp>
          <p:nvSpPr>
            <p:cNvPr id="12" name="TextBox 12">
              <a:extLst>
                <a:ext uri="{FF2B5EF4-FFF2-40B4-BE49-F238E27FC236}">
                  <a16:creationId xmlns:a16="http://schemas.microsoft.com/office/drawing/2014/main" id="{9A107DC3-C07B-667B-015A-4A9AD1030420}"/>
                </a:ext>
              </a:extLst>
            </p:cNvPr>
            <p:cNvSpPr txBox="1"/>
            <p:nvPr/>
          </p:nvSpPr>
          <p:spPr>
            <a:xfrm>
              <a:off x="0" y="-47625"/>
              <a:ext cx="812800" cy="860425"/>
            </a:xfrm>
            <a:prstGeom prst="rect">
              <a:avLst/>
            </a:prstGeom>
          </p:spPr>
          <p:txBody>
            <a:bodyPr lIns="50800" tIns="50800" rIns="50800" bIns="50800" rtlCol="0" anchor="ctr"/>
            <a:lstStyle/>
            <a:p>
              <a:pPr algn="ctr">
                <a:lnSpc>
                  <a:spcPts val="2659"/>
                </a:lnSpc>
              </a:pPr>
              <a:endParaRPr/>
            </a:p>
          </p:txBody>
        </p:sp>
      </p:grpSp>
      <p:graphicFrame>
        <p:nvGraphicFramePr>
          <p:cNvPr id="15" name="Diagrama 14">
            <a:extLst>
              <a:ext uri="{FF2B5EF4-FFF2-40B4-BE49-F238E27FC236}">
                <a16:creationId xmlns:a16="http://schemas.microsoft.com/office/drawing/2014/main" id="{34239B65-7716-577C-052B-61DCC273EF99}"/>
              </a:ext>
            </a:extLst>
          </p:cNvPr>
          <p:cNvGraphicFramePr/>
          <p:nvPr>
            <p:extLst>
              <p:ext uri="{D42A27DB-BD31-4B8C-83A1-F6EECF244321}">
                <p14:modId xmlns:p14="http://schemas.microsoft.com/office/powerpoint/2010/main" val="1389365344"/>
              </p:ext>
            </p:extLst>
          </p:nvPr>
        </p:nvGraphicFramePr>
        <p:xfrm>
          <a:off x="1066800" y="419100"/>
          <a:ext cx="16687800" cy="876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Elipse 1">
            <a:extLst>
              <a:ext uri="{FF2B5EF4-FFF2-40B4-BE49-F238E27FC236}">
                <a16:creationId xmlns:a16="http://schemas.microsoft.com/office/drawing/2014/main" id="{CAE57C95-AF3C-CCB5-01F3-E93C9F51E5B3}"/>
              </a:ext>
            </a:extLst>
          </p:cNvPr>
          <p:cNvSpPr/>
          <p:nvPr/>
        </p:nvSpPr>
        <p:spPr>
          <a:xfrm>
            <a:off x="11159835" y="952500"/>
            <a:ext cx="4114800" cy="2667000"/>
          </a:xfrm>
          <a:prstGeom prst="ellipse">
            <a:avLst/>
          </a:prstGeom>
          <a:solidFill>
            <a:schemeClr val="bg1">
              <a:lumMod val="6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MX" sz="5000" b="1" dirty="0">
                <a:solidFill>
                  <a:schemeClr val="tx1"/>
                </a:solidFill>
              </a:rPr>
              <a:t>EJEMPLOS</a:t>
            </a:r>
          </a:p>
        </p:txBody>
      </p:sp>
    </p:spTree>
    <p:extLst>
      <p:ext uri="{BB962C8B-B14F-4D97-AF65-F5344CB8AC3E}">
        <p14:creationId xmlns:p14="http://schemas.microsoft.com/office/powerpoint/2010/main" val="30360152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rot="-10800000">
            <a:off x="12104965" y="0"/>
            <a:ext cx="6183035" cy="6173142"/>
            <a:chOff x="0" y="0"/>
            <a:chExt cx="6350000" cy="6339840"/>
          </a:xfrm>
        </p:grpSpPr>
        <p:sp>
          <p:nvSpPr>
            <p:cNvPr id="4" name="Freeform 4"/>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000000">
                <a:alpha val="0"/>
              </a:srgbClr>
            </a:solidFill>
          </p:spPr>
        </p:sp>
      </p:grpSp>
      <p:grpSp>
        <p:nvGrpSpPr>
          <p:cNvPr id="7" name="Group 7"/>
          <p:cNvGrpSpPr/>
          <p:nvPr/>
        </p:nvGrpSpPr>
        <p:grpSpPr>
          <a:xfrm>
            <a:off x="0" y="9767255"/>
            <a:ext cx="6026729" cy="519745"/>
            <a:chOff x="0" y="0"/>
            <a:chExt cx="1587287" cy="136887"/>
          </a:xfrm>
        </p:grpSpPr>
        <p:sp>
          <p:nvSpPr>
            <p:cNvPr id="8" name="Freeform 8"/>
            <p:cNvSpPr/>
            <p:nvPr/>
          </p:nvSpPr>
          <p:spPr>
            <a:xfrm>
              <a:off x="0" y="0"/>
              <a:ext cx="1587287" cy="136888"/>
            </a:xfrm>
            <a:custGeom>
              <a:avLst/>
              <a:gdLst/>
              <a:ahLst/>
              <a:cxnLst/>
              <a:rect l="l" t="t" r="r" b="b"/>
              <a:pathLst>
                <a:path w="1587287" h="136888">
                  <a:moveTo>
                    <a:pt x="0" y="0"/>
                  </a:moveTo>
                  <a:lnTo>
                    <a:pt x="1587287" y="0"/>
                  </a:lnTo>
                  <a:lnTo>
                    <a:pt x="1587287" y="136888"/>
                  </a:lnTo>
                  <a:lnTo>
                    <a:pt x="0" y="136888"/>
                  </a:lnTo>
                  <a:close/>
                </a:path>
              </a:pathLst>
            </a:custGeom>
            <a:solidFill>
              <a:srgbClr val="2C4359"/>
            </a:solidFill>
          </p:spPr>
        </p:sp>
        <p:sp>
          <p:nvSpPr>
            <p:cNvPr id="9" name="TextBox 9"/>
            <p:cNvSpPr txBox="1"/>
            <p:nvPr/>
          </p:nvSpPr>
          <p:spPr>
            <a:xfrm>
              <a:off x="0" y="-47625"/>
              <a:ext cx="812800" cy="860425"/>
            </a:xfrm>
            <a:prstGeom prst="rect">
              <a:avLst/>
            </a:prstGeom>
          </p:spPr>
          <p:txBody>
            <a:bodyPr lIns="50800" tIns="50800" rIns="50800" bIns="50800" rtlCol="0" anchor="ctr"/>
            <a:lstStyle/>
            <a:p>
              <a:pPr algn="ctr">
                <a:lnSpc>
                  <a:spcPts val="2659"/>
                </a:lnSpc>
              </a:pPr>
              <a:endParaRPr/>
            </a:p>
          </p:txBody>
        </p:sp>
      </p:grpSp>
      <p:grpSp>
        <p:nvGrpSpPr>
          <p:cNvPr id="10" name="Group 10"/>
          <p:cNvGrpSpPr/>
          <p:nvPr/>
        </p:nvGrpSpPr>
        <p:grpSpPr>
          <a:xfrm>
            <a:off x="12261271" y="9767255"/>
            <a:ext cx="6026729" cy="519745"/>
            <a:chOff x="0" y="0"/>
            <a:chExt cx="1587287" cy="136887"/>
          </a:xfrm>
        </p:grpSpPr>
        <p:sp>
          <p:nvSpPr>
            <p:cNvPr id="11" name="Freeform 11"/>
            <p:cNvSpPr/>
            <p:nvPr/>
          </p:nvSpPr>
          <p:spPr>
            <a:xfrm>
              <a:off x="0" y="0"/>
              <a:ext cx="1587287" cy="136888"/>
            </a:xfrm>
            <a:custGeom>
              <a:avLst/>
              <a:gdLst/>
              <a:ahLst/>
              <a:cxnLst/>
              <a:rect l="l" t="t" r="r" b="b"/>
              <a:pathLst>
                <a:path w="1587287" h="136888">
                  <a:moveTo>
                    <a:pt x="0" y="0"/>
                  </a:moveTo>
                  <a:lnTo>
                    <a:pt x="1587287" y="0"/>
                  </a:lnTo>
                  <a:lnTo>
                    <a:pt x="1587287" y="136888"/>
                  </a:lnTo>
                  <a:lnTo>
                    <a:pt x="0" y="136888"/>
                  </a:lnTo>
                  <a:close/>
                </a:path>
              </a:pathLst>
            </a:custGeom>
            <a:solidFill>
              <a:srgbClr val="D3D4D6"/>
            </a:solidFill>
          </p:spPr>
        </p:sp>
        <p:sp>
          <p:nvSpPr>
            <p:cNvPr id="12" name="TextBox 12"/>
            <p:cNvSpPr txBox="1"/>
            <p:nvPr/>
          </p:nvSpPr>
          <p:spPr>
            <a:xfrm>
              <a:off x="0" y="-47625"/>
              <a:ext cx="812800" cy="860425"/>
            </a:xfrm>
            <a:prstGeom prst="rect">
              <a:avLst/>
            </a:prstGeom>
          </p:spPr>
          <p:txBody>
            <a:bodyPr lIns="50800" tIns="50800" rIns="50800" bIns="50800" rtlCol="0" anchor="ctr"/>
            <a:lstStyle/>
            <a:p>
              <a:pPr algn="ctr">
                <a:lnSpc>
                  <a:spcPts val="2659"/>
                </a:lnSpc>
              </a:pPr>
              <a:endParaRPr/>
            </a:p>
          </p:txBody>
        </p:sp>
      </p:grpSp>
      <p:grpSp>
        <p:nvGrpSpPr>
          <p:cNvPr id="13" name="Group 13"/>
          <p:cNvGrpSpPr/>
          <p:nvPr/>
        </p:nvGrpSpPr>
        <p:grpSpPr>
          <a:xfrm>
            <a:off x="5872103" y="9767255"/>
            <a:ext cx="6481944" cy="519745"/>
            <a:chOff x="0" y="0"/>
            <a:chExt cx="1707179" cy="136887"/>
          </a:xfrm>
        </p:grpSpPr>
        <p:sp>
          <p:nvSpPr>
            <p:cNvPr id="14" name="Freeform 14"/>
            <p:cNvSpPr/>
            <p:nvPr/>
          </p:nvSpPr>
          <p:spPr>
            <a:xfrm>
              <a:off x="0" y="0"/>
              <a:ext cx="1707179" cy="136888"/>
            </a:xfrm>
            <a:custGeom>
              <a:avLst/>
              <a:gdLst/>
              <a:ahLst/>
              <a:cxnLst/>
              <a:rect l="l" t="t" r="r" b="b"/>
              <a:pathLst>
                <a:path w="1707179" h="136888">
                  <a:moveTo>
                    <a:pt x="0" y="0"/>
                  </a:moveTo>
                  <a:lnTo>
                    <a:pt x="1707179" y="0"/>
                  </a:lnTo>
                  <a:lnTo>
                    <a:pt x="1707179" y="136888"/>
                  </a:lnTo>
                  <a:lnTo>
                    <a:pt x="0" y="136888"/>
                  </a:lnTo>
                  <a:close/>
                </a:path>
              </a:pathLst>
            </a:custGeom>
            <a:solidFill>
              <a:srgbClr val="446969"/>
            </a:solidFill>
          </p:spPr>
        </p:sp>
        <p:sp>
          <p:nvSpPr>
            <p:cNvPr id="15" name="TextBox 15"/>
            <p:cNvSpPr txBox="1"/>
            <p:nvPr/>
          </p:nvSpPr>
          <p:spPr>
            <a:xfrm>
              <a:off x="0" y="-47625"/>
              <a:ext cx="812800" cy="860425"/>
            </a:xfrm>
            <a:prstGeom prst="rect">
              <a:avLst/>
            </a:prstGeom>
          </p:spPr>
          <p:txBody>
            <a:bodyPr lIns="50800" tIns="50800" rIns="50800" bIns="50800" rtlCol="0" anchor="ctr"/>
            <a:lstStyle/>
            <a:p>
              <a:pPr algn="ctr">
                <a:lnSpc>
                  <a:spcPts val="2659"/>
                </a:lnSpc>
              </a:pPr>
              <a:endParaRPr/>
            </a:p>
          </p:txBody>
        </p:sp>
      </p:grpSp>
      <p:sp>
        <p:nvSpPr>
          <p:cNvPr id="21" name="Rectángulo 20">
            <a:extLst>
              <a:ext uri="{FF2B5EF4-FFF2-40B4-BE49-F238E27FC236}">
                <a16:creationId xmlns:a16="http://schemas.microsoft.com/office/drawing/2014/main" id="{F3077546-F658-F94E-90AD-A39949DE9AED}"/>
              </a:ext>
            </a:extLst>
          </p:cNvPr>
          <p:cNvSpPr/>
          <p:nvPr/>
        </p:nvSpPr>
        <p:spPr>
          <a:xfrm>
            <a:off x="762000" y="137538"/>
            <a:ext cx="9372600" cy="7620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s-MX" sz="2800" b="1" dirty="0">
                <a:solidFill>
                  <a:schemeClr val="tx1"/>
                </a:solidFill>
              </a:rPr>
              <a:t>MEDIDAD DE SEGURIDAD TÉCNICAS</a:t>
            </a:r>
          </a:p>
        </p:txBody>
      </p:sp>
      <p:graphicFrame>
        <p:nvGraphicFramePr>
          <p:cNvPr id="16" name="Diagrama 15">
            <a:extLst>
              <a:ext uri="{FF2B5EF4-FFF2-40B4-BE49-F238E27FC236}">
                <a16:creationId xmlns:a16="http://schemas.microsoft.com/office/drawing/2014/main" id="{FB982297-56EA-A5F8-4C87-4B5954B5262D}"/>
              </a:ext>
            </a:extLst>
          </p:cNvPr>
          <p:cNvGraphicFramePr/>
          <p:nvPr/>
        </p:nvGraphicFramePr>
        <p:xfrm>
          <a:off x="4815885" y="1458428"/>
          <a:ext cx="11795715" cy="812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7" name="Elipse 16">
            <a:extLst>
              <a:ext uri="{FF2B5EF4-FFF2-40B4-BE49-F238E27FC236}">
                <a16:creationId xmlns:a16="http://schemas.microsoft.com/office/drawing/2014/main" id="{842AA8C0-DBC3-4775-CF3A-F981DC73A2EE}"/>
              </a:ext>
            </a:extLst>
          </p:cNvPr>
          <p:cNvSpPr/>
          <p:nvPr/>
        </p:nvSpPr>
        <p:spPr>
          <a:xfrm>
            <a:off x="228600" y="3195132"/>
            <a:ext cx="5132054" cy="4781109"/>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s-MX" sz="2500" b="1" i="0" u="none" strike="noStrike" baseline="0" dirty="0">
                <a:solidFill>
                  <a:schemeClr val="tx1"/>
                </a:solidFill>
                <a:latin typeface="Bookman Old Style" panose="02050604050505020204" pitchFamily="18" charset="0"/>
              </a:rPr>
              <a:t>Conjunto de acciones y mecanismos que se valen de la tecnología relacionada con hardware y software para proteger el entorno digital de los DP y los recursos involucrados en su Tratamiento </a:t>
            </a:r>
            <a:endParaRPr lang="es-MX" sz="2500" b="1" dirty="0">
              <a:solidFill>
                <a:schemeClr val="tx1"/>
              </a:solidFill>
            </a:endParaRPr>
          </a:p>
        </p:txBody>
      </p:sp>
      <p:grpSp>
        <p:nvGrpSpPr>
          <p:cNvPr id="2" name="Grupo 1">
            <a:extLst>
              <a:ext uri="{FF2B5EF4-FFF2-40B4-BE49-F238E27FC236}">
                <a16:creationId xmlns:a16="http://schemas.microsoft.com/office/drawing/2014/main" id="{CD3226BE-44CB-0F37-F38A-BC9A5298F81F}"/>
              </a:ext>
            </a:extLst>
          </p:cNvPr>
          <p:cNvGrpSpPr/>
          <p:nvPr/>
        </p:nvGrpSpPr>
        <p:grpSpPr>
          <a:xfrm>
            <a:off x="14265886" y="1554711"/>
            <a:ext cx="3336314" cy="8061951"/>
            <a:chOff x="4297843" y="-65371"/>
            <a:chExt cx="5033954" cy="11016905"/>
          </a:xfrm>
        </p:grpSpPr>
        <p:sp>
          <p:nvSpPr>
            <p:cNvPr id="5" name="Diagrama de flujo: operación manual 4">
              <a:extLst>
                <a:ext uri="{FF2B5EF4-FFF2-40B4-BE49-F238E27FC236}">
                  <a16:creationId xmlns:a16="http://schemas.microsoft.com/office/drawing/2014/main" id="{B90380B7-265C-7493-A196-7E4F7FC2E8DD}"/>
                </a:ext>
              </a:extLst>
            </p:cNvPr>
            <p:cNvSpPr/>
            <p:nvPr/>
          </p:nvSpPr>
          <p:spPr>
            <a:xfrm rot="16200000">
              <a:off x="1117601" y="3114871"/>
              <a:ext cx="11016905" cy="4656422"/>
            </a:xfrm>
            <a:prstGeom prst="flowChartManualOperation">
              <a:avLst/>
            </a:prstGeom>
            <a:solidFill>
              <a:schemeClr val="accent6">
                <a:lumMod val="40000"/>
                <a:lumOff val="60000"/>
              </a:schemeClr>
            </a:solidFill>
          </p:spPr>
          <p:style>
            <a:lnRef idx="2">
              <a:schemeClr val="lt1">
                <a:hueOff val="0"/>
                <a:satOff val="0"/>
                <a:lumOff val="0"/>
                <a:alphaOff val="0"/>
              </a:schemeClr>
            </a:lnRef>
            <a:fillRef idx="1">
              <a:schemeClr val="accent3">
                <a:hueOff val="11250264"/>
                <a:satOff val="-16880"/>
                <a:lumOff val="-2745"/>
                <a:alphaOff val="0"/>
              </a:schemeClr>
            </a:fillRef>
            <a:effectRef idx="0">
              <a:schemeClr val="accent3">
                <a:hueOff val="11250264"/>
                <a:satOff val="-16880"/>
                <a:lumOff val="-2745"/>
                <a:alphaOff val="0"/>
              </a:schemeClr>
            </a:effectRef>
            <a:fontRef idx="minor">
              <a:schemeClr val="lt1"/>
            </a:fontRef>
          </p:style>
        </p:sp>
        <p:sp>
          <p:nvSpPr>
            <p:cNvPr id="6" name="Diagrama de flujo: operación manual 4">
              <a:extLst>
                <a:ext uri="{FF2B5EF4-FFF2-40B4-BE49-F238E27FC236}">
                  <a16:creationId xmlns:a16="http://schemas.microsoft.com/office/drawing/2014/main" id="{11357AF0-35F6-5CE7-DC9B-CCF6E10BE35C}"/>
                </a:ext>
              </a:extLst>
            </p:cNvPr>
            <p:cNvSpPr txBox="1"/>
            <p:nvPr/>
          </p:nvSpPr>
          <p:spPr>
            <a:xfrm>
              <a:off x="4377089" y="3045999"/>
              <a:ext cx="4954708" cy="48768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90500" tIns="0" rIns="190500" bIns="0" numCol="1" spcCol="1270" anchor="ctr" anchorCtr="0">
              <a:noAutofit/>
            </a:bodyPr>
            <a:lstStyle/>
            <a:p>
              <a:pPr marL="0" lvl="0" indent="0" algn="ctr" defTabSz="1333500">
                <a:lnSpc>
                  <a:spcPct val="90000"/>
                </a:lnSpc>
                <a:spcBef>
                  <a:spcPct val="0"/>
                </a:spcBef>
                <a:spcAft>
                  <a:spcPct val="35000"/>
                </a:spcAft>
                <a:buNone/>
              </a:pPr>
              <a:r>
                <a:rPr lang="es-MX" sz="3000" b="0" i="0" kern="1200" dirty="0">
                  <a:solidFill>
                    <a:schemeClr val="tx1"/>
                  </a:solidFill>
                </a:rPr>
                <a:t>Gestionar las comunicaciones, operaciones y medios de almacenamiento de los recursos informáticos en el Tratamiento de Datos Personales</a:t>
              </a:r>
              <a:endParaRPr lang="es-MX" sz="3000" kern="1200" dirty="0">
                <a:solidFill>
                  <a:schemeClr val="tx1"/>
                </a:solidFill>
              </a:endParaRPr>
            </a:p>
          </p:txBody>
        </p:sp>
      </p:grpSp>
    </p:spTree>
    <p:extLst>
      <p:ext uri="{BB962C8B-B14F-4D97-AF65-F5344CB8AC3E}">
        <p14:creationId xmlns:p14="http://schemas.microsoft.com/office/powerpoint/2010/main" val="14652019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C83B91-DCC5-FA60-568B-0110AB4B75CF}"/>
            </a:ext>
          </a:extLst>
        </p:cNvPr>
        <p:cNvGrpSpPr/>
        <p:nvPr/>
      </p:nvGrpSpPr>
      <p:grpSpPr>
        <a:xfrm>
          <a:off x="0" y="0"/>
          <a:ext cx="0" cy="0"/>
          <a:chOff x="0" y="0"/>
          <a:chExt cx="0" cy="0"/>
        </a:xfrm>
      </p:grpSpPr>
      <p:grpSp>
        <p:nvGrpSpPr>
          <p:cNvPr id="4" name="Group 4">
            <a:extLst>
              <a:ext uri="{FF2B5EF4-FFF2-40B4-BE49-F238E27FC236}">
                <a16:creationId xmlns:a16="http://schemas.microsoft.com/office/drawing/2014/main" id="{B0C34133-8E1C-BEC4-D464-652BA6E3C76F}"/>
              </a:ext>
            </a:extLst>
          </p:cNvPr>
          <p:cNvGrpSpPr/>
          <p:nvPr/>
        </p:nvGrpSpPr>
        <p:grpSpPr>
          <a:xfrm>
            <a:off x="0" y="9767255"/>
            <a:ext cx="6026729" cy="519745"/>
            <a:chOff x="0" y="0"/>
            <a:chExt cx="1587287" cy="136887"/>
          </a:xfrm>
        </p:grpSpPr>
        <p:sp>
          <p:nvSpPr>
            <p:cNvPr id="5" name="Freeform 5">
              <a:extLst>
                <a:ext uri="{FF2B5EF4-FFF2-40B4-BE49-F238E27FC236}">
                  <a16:creationId xmlns:a16="http://schemas.microsoft.com/office/drawing/2014/main" id="{574E73BF-F0E9-1575-041B-D07A52C6263A}"/>
                </a:ext>
              </a:extLst>
            </p:cNvPr>
            <p:cNvSpPr/>
            <p:nvPr/>
          </p:nvSpPr>
          <p:spPr>
            <a:xfrm>
              <a:off x="0" y="0"/>
              <a:ext cx="1587287" cy="136888"/>
            </a:xfrm>
            <a:custGeom>
              <a:avLst/>
              <a:gdLst/>
              <a:ahLst/>
              <a:cxnLst/>
              <a:rect l="l" t="t" r="r" b="b"/>
              <a:pathLst>
                <a:path w="1587287" h="136888">
                  <a:moveTo>
                    <a:pt x="0" y="0"/>
                  </a:moveTo>
                  <a:lnTo>
                    <a:pt x="1587287" y="0"/>
                  </a:lnTo>
                  <a:lnTo>
                    <a:pt x="1587287" y="136888"/>
                  </a:lnTo>
                  <a:lnTo>
                    <a:pt x="0" y="136888"/>
                  </a:lnTo>
                  <a:close/>
                </a:path>
              </a:pathLst>
            </a:custGeom>
            <a:solidFill>
              <a:srgbClr val="2C4359"/>
            </a:solidFill>
          </p:spPr>
          <p:txBody>
            <a:bodyPr/>
            <a:lstStyle/>
            <a:p>
              <a:endParaRPr lang="es-MX"/>
            </a:p>
          </p:txBody>
        </p:sp>
        <p:sp>
          <p:nvSpPr>
            <p:cNvPr id="6" name="TextBox 6">
              <a:extLst>
                <a:ext uri="{FF2B5EF4-FFF2-40B4-BE49-F238E27FC236}">
                  <a16:creationId xmlns:a16="http://schemas.microsoft.com/office/drawing/2014/main" id="{63903EB5-FA87-66B8-C316-FABF7C080752}"/>
                </a:ext>
              </a:extLst>
            </p:cNvPr>
            <p:cNvSpPr txBox="1"/>
            <p:nvPr/>
          </p:nvSpPr>
          <p:spPr>
            <a:xfrm>
              <a:off x="0" y="-47625"/>
              <a:ext cx="812800" cy="860425"/>
            </a:xfrm>
            <a:prstGeom prst="rect">
              <a:avLst/>
            </a:prstGeom>
          </p:spPr>
          <p:txBody>
            <a:bodyPr lIns="50800" tIns="50800" rIns="50800" bIns="50800" rtlCol="0" anchor="ctr"/>
            <a:lstStyle/>
            <a:p>
              <a:pPr algn="ctr">
                <a:lnSpc>
                  <a:spcPts val="2659"/>
                </a:lnSpc>
              </a:pPr>
              <a:endParaRPr/>
            </a:p>
          </p:txBody>
        </p:sp>
      </p:grpSp>
      <p:grpSp>
        <p:nvGrpSpPr>
          <p:cNvPr id="7" name="Group 7">
            <a:extLst>
              <a:ext uri="{FF2B5EF4-FFF2-40B4-BE49-F238E27FC236}">
                <a16:creationId xmlns:a16="http://schemas.microsoft.com/office/drawing/2014/main" id="{E2C8D8F6-DDD2-5BA3-CE1D-A376A7F90369}"/>
              </a:ext>
            </a:extLst>
          </p:cNvPr>
          <p:cNvGrpSpPr/>
          <p:nvPr/>
        </p:nvGrpSpPr>
        <p:grpSpPr>
          <a:xfrm>
            <a:off x="12261271" y="9767255"/>
            <a:ext cx="6026729" cy="519745"/>
            <a:chOff x="0" y="0"/>
            <a:chExt cx="1587287" cy="136887"/>
          </a:xfrm>
        </p:grpSpPr>
        <p:sp>
          <p:nvSpPr>
            <p:cNvPr id="8" name="Freeform 8">
              <a:extLst>
                <a:ext uri="{FF2B5EF4-FFF2-40B4-BE49-F238E27FC236}">
                  <a16:creationId xmlns:a16="http://schemas.microsoft.com/office/drawing/2014/main" id="{9886BBDE-6E4F-09EB-5C15-196FB054C7B0}"/>
                </a:ext>
              </a:extLst>
            </p:cNvPr>
            <p:cNvSpPr/>
            <p:nvPr/>
          </p:nvSpPr>
          <p:spPr>
            <a:xfrm>
              <a:off x="0" y="0"/>
              <a:ext cx="1587287" cy="136888"/>
            </a:xfrm>
            <a:custGeom>
              <a:avLst/>
              <a:gdLst/>
              <a:ahLst/>
              <a:cxnLst/>
              <a:rect l="l" t="t" r="r" b="b"/>
              <a:pathLst>
                <a:path w="1587287" h="136888">
                  <a:moveTo>
                    <a:pt x="0" y="0"/>
                  </a:moveTo>
                  <a:lnTo>
                    <a:pt x="1587287" y="0"/>
                  </a:lnTo>
                  <a:lnTo>
                    <a:pt x="1587287" y="136888"/>
                  </a:lnTo>
                  <a:lnTo>
                    <a:pt x="0" y="136888"/>
                  </a:lnTo>
                  <a:close/>
                </a:path>
              </a:pathLst>
            </a:custGeom>
            <a:solidFill>
              <a:srgbClr val="D3D4D6"/>
            </a:solidFill>
          </p:spPr>
          <p:txBody>
            <a:bodyPr/>
            <a:lstStyle/>
            <a:p>
              <a:endParaRPr lang="es-MX"/>
            </a:p>
          </p:txBody>
        </p:sp>
        <p:sp>
          <p:nvSpPr>
            <p:cNvPr id="9" name="TextBox 9">
              <a:extLst>
                <a:ext uri="{FF2B5EF4-FFF2-40B4-BE49-F238E27FC236}">
                  <a16:creationId xmlns:a16="http://schemas.microsoft.com/office/drawing/2014/main" id="{74FE765D-2EFD-7E19-3FFF-C94753AE8FB9}"/>
                </a:ext>
              </a:extLst>
            </p:cNvPr>
            <p:cNvSpPr txBox="1"/>
            <p:nvPr/>
          </p:nvSpPr>
          <p:spPr>
            <a:xfrm>
              <a:off x="0" y="-47625"/>
              <a:ext cx="812800" cy="860425"/>
            </a:xfrm>
            <a:prstGeom prst="rect">
              <a:avLst/>
            </a:prstGeom>
          </p:spPr>
          <p:txBody>
            <a:bodyPr lIns="50800" tIns="50800" rIns="50800" bIns="50800" rtlCol="0" anchor="ctr"/>
            <a:lstStyle/>
            <a:p>
              <a:pPr algn="ctr">
                <a:lnSpc>
                  <a:spcPts val="2659"/>
                </a:lnSpc>
              </a:pPr>
              <a:endParaRPr/>
            </a:p>
          </p:txBody>
        </p:sp>
      </p:grpSp>
      <p:grpSp>
        <p:nvGrpSpPr>
          <p:cNvPr id="10" name="Group 10">
            <a:extLst>
              <a:ext uri="{FF2B5EF4-FFF2-40B4-BE49-F238E27FC236}">
                <a16:creationId xmlns:a16="http://schemas.microsoft.com/office/drawing/2014/main" id="{44B8CE74-0D72-AD75-E94C-4701160567D7}"/>
              </a:ext>
            </a:extLst>
          </p:cNvPr>
          <p:cNvGrpSpPr/>
          <p:nvPr/>
        </p:nvGrpSpPr>
        <p:grpSpPr>
          <a:xfrm>
            <a:off x="5872103" y="9767255"/>
            <a:ext cx="6481944" cy="519745"/>
            <a:chOff x="0" y="0"/>
            <a:chExt cx="1707179" cy="136887"/>
          </a:xfrm>
        </p:grpSpPr>
        <p:sp>
          <p:nvSpPr>
            <p:cNvPr id="11" name="Freeform 11">
              <a:extLst>
                <a:ext uri="{FF2B5EF4-FFF2-40B4-BE49-F238E27FC236}">
                  <a16:creationId xmlns:a16="http://schemas.microsoft.com/office/drawing/2014/main" id="{A7D3FBF0-6694-71B3-D873-E4837D1B2CE7}"/>
                </a:ext>
              </a:extLst>
            </p:cNvPr>
            <p:cNvSpPr/>
            <p:nvPr/>
          </p:nvSpPr>
          <p:spPr>
            <a:xfrm>
              <a:off x="0" y="0"/>
              <a:ext cx="1707179" cy="136888"/>
            </a:xfrm>
            <a:custGeom>
              <a:avLst/>
              <a:gdLst/>
              <a:ahLst/>
              <a:cxnLst/>
              <a:rect l="l" t="t" r="r" b="b"/>
              <a:pathLst>
                <a:path w="1707179" h="136888">
                  <a:moveTo>
                    <a:pt x="0" y="0"/>
                  </a:moveTo>
                  <a:lnTo>
                    <a:pt x="1707179" y="0"/>
                  </a:lnTo>
                  <a:lnTo>
                    <a:pt x="1707179" y="136888"/>
                  </a:lnTo>
                  <a:lnTo>
                    <a:pt x="0" y="136888"/>
                  </a:lnTo>
                  <a:close/>
                </a:path>
              </a:pathLst>
            </a:custGeom>
            <a:solidFill>
              <a:srgbClr val="446969"/>
            </a:solidFill>
          </p:spPr>
          <p:txBody>
            <a:bodyPr/>
            <a:lstStyle/>
            <a:p>
              <a:endParaRPr lang="es-MX"/>
            </a:p>
          </p:txBody>
        </p:sp>
        <p:sp>
          <p:nvSpPr>
            <p:cNvPr id="12" name="TextBox 12">
              <a:extLst>
                <a:ext uri="{FF2B5EF4-FFF2-40B4-BE49-F238E27FC236}">
                  <a16:creationId xmlns:a16="http://schemas.microsoft.com/office/drawing/2014/main" id="{3882D192-EA78-25CC-168F-ADF8395741F5}"/>
                </a:ext>
              </a:extLst>
            </p:cNvPr>
            <p:cNvSpPr txBox="1"/>
            <p:nvPr/>
          </p:nvSpPr>
          <p:spPr>
            <a:xfrm>
              <a:off x="0" y="-47625"/>
              <a:ext cx="812800" cy="860425"/>
            </a:xfrm>
            <a:prstGeom prst="rect">
              <a:avLst/>
            </a:prstGeom>
          </p:spPr>
          <p:txBody>
            <a:bodyPr lIns="50800" tIns="50800" rIns="50800" bIns="50800" rtlCol="0" anchor="ctr"/>
            <a:lstStyle/>
            <a:p>
              <a:pPr algn="ctr">
                <a:lnSpc>
                  <a:spcPts val="2659"/>
                </a:lnSpc>
              </a:pPr>
              <a:endParaRPr/>
            </a:p>
          </p:txBody>
        </p:sp>
      </p:grpSp>
      <p:graphicFrame>
        <p:nvGraphicFramePr>
          <p:cNvPr id="15" name="Diagrama 14">
            <a:extLst>
              <a:ext uri="{FF2B5EF4-FFF2-40B4-BE49-F238E27FC236}">
                <a16:creationId xmlns:a16="http://schemas.microsoft.com/office/drawing/2014/main" id="{5EEC4E37-F614-31CE-B8CF-332CC57EF92C}"/>
              </a:ext>
            </a:extLst>
          </p:cNvPr>
          <p:cNvGraphicFramePr/>
          <p:nvPr>
            <p:extLst>
              <p:ext uri="{D42A27DB-BD31-4B8C-83A1-F6EECF244321}">
                <p14:modId xmlns:p14="http://schemas.microsoft.com/office/powerpoint/2010/main" val="255541377"/>
              </p:ext>
            </p:extLst>
          </p:nvPr>
        </p:nvGraphicFramePr>
        <p:xfrm>
          <a:off x="1066800" y="419100"/>
          <a:ext cx="16687800" cy="876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Elipse 1">
            <a:extLst>
              <a:ext uri="{FF2B5EF4-FFF2-40B4-BE49-F238E27FC236}">
                <a16:creationId xmlns:a16="http://schemas.microsoft.com/office/drawing/2014/main" id="{10EB60EC-42AB-73C9-1AC8-3E88563F3E9F}"/>
              </a:ext>
            </a:extLst>
          </p:cNvPr>
          <p:cNvSpPr/>
          <p:nvPr/>
        </p:nvSpPr>
        <p:spPr>
          <a:xfrm>
            <a:off x="2286000" y="800100"/>
            <a:ext cx="4114800" cy="2667000"/>
          </a:xfrm>
          <a:prstGeom prst="ellipse">
            <a:avLst/>
          </a:prstGeom>
          <a:solidFill>
            <a:schemeClr val="bg1">
              <a:lumMod val="6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MX" sz="5000" b="1" dirty="0">
                <a:solidFill>
                  <a:schemeClr val="tx1"/>
                </a:solidFill>
              </a:rPr>
              <a:t>EJEMPLOS</a:t>
            </a:r>
          </a:p>
        </p:txBody>
      </p:sp>
    </p:spTree>
    <p:extLst>
      <p:ext uri="{BB962C8B-B14F-4D97-AF65-F5344CB8AC3E}">
        <p14:creationId xmlns:p14="http://schemas.microsoft.com/office/powerpoint/2010/main" val="6719777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5"/>
          <p:cNvGrpSpPr/>
          <p:nvPr/>
        </p:nvGrpSpPr>
        <p:grpSpPr>
          <a:xfrm>
            <a:off x="0" y="9767255"/>
            <a:ext cx="6026729" cy="519745"/>
            <a:chOff x="0" y="0"/>
            <a:chExt cx="1587287" cy="136887"/>
          </a:xfrm>
        </p:grpSpPr>
        <p:sp>
          <p:nvSpPr>
            <p:cNvPr id="6" name="Freeform 6"/>
            <p:cNvSpPr/>
            <p:nvPr/>
          </p:nvSpPr>
          <p:spPr>
            <a:xfrm>
              <a:off x="0" y="0"/>
              <a:ext cx="1587287" cy="136888"/>
            </a:xfrm>
            <a:custGeom>
              <a:avLst/>
              <a:gdLst/>
              <a:ahLst/>
              <a:cxnLst/>
              <a:rect l="l" t="t" r="r" b="b"/>
              <a:pathLst>
                <a:path w="1587287" h="136888">
                  <a:moveTo>
                    <a:pt x="0" y="0"/>
                  </a:moveTo>
                  <a:lnTo>
                    <a:pt x="1587287" y="0"/>
                  </a:lnTo>
                  <a:lnTo>
                    <a:pt x="1587287" y="136888"/>
                  </a:lnTo>
                  <a:lnTo>
                    <a:pt x="0" y="136888"/>
                  </a:lnTo>
                  <a:close/>
                </a:path>
              </a:pathLst>
            </a:custGeom>
            <a:solidFill>
              <a:srgbClr val="2C4359"/>
            </a:solidFill>
          </p:spPr>
          <p:txBody>
            <a:bodyPr/>
            <a:lstStyle/>
            <a:p>
              <a:endParaRPr lang="es-MX"/>
            </a:p>
          </p:txBody>
        </p:sp>
        <p:sp>
          <p:nvSpPr>
            <p:cNvPr id="7" name="TextBox 7"/>
            <p:cNvSpPr txBox="1"/>
            <p:nvPr/>
          </p:nvSpPr>
          <p:spPr>
            <a:xfrm>
              <a:off x="0" y="-47625"/>
              <a:ext cx="812800" cy="860425"/>
            </a:xfrm>
            <a:prstGeom prst="rect">
              <a:avLst/>
            </a:prstGeom>
          </p:spPr>
          <p:txBody>
            <a:bodyPr lIns="50800" tIns="50800" rIns="50800" bIns="50800" rtlCol="0" anchor="ctr"/>
            <a:lstStyle/>
            <a:p>
              <a:pPr algn="ctr">
                <a:lnSpc>
                  <a:spcPts val="2659"/>
                </a:lnSpc>
              </a:pPr>
              <a:endParaRPr/>
            </a:p>
          </p:txBody>
        </p:sp>
      </p:grpSp>
      <p:grpSp>
        <p:nvGrpSpPr>
          <p:cNvPr id="8" name="Group 8"/>
          <p:cNvGrpSpPr/>
          <p:nvPr/>
        </p:nvGrpSpPr>
        <p:grpSpPr>
          <a:xfrm>
            <a:off x="12261271" y="9767255"/>
            <a:ext cx="6026729" cy="519745"/>
            <a:chOff x="0" y="0"/>
            <a:chExt cx="1587287" cy="136887"/>
          </a:xfrm>
        </p:grpSpPr>
        <p:sp>
          <p:nvSpPr>
            <p:cNvPr id="9" name="Freeform 9"/>
            <p:cNvSpPr/>
            <p:nvPr/>
          </p:nvSpPr>
          <p:spPr>
            <a:xfrm>
              <a:off x="0" y="0"/>
              <a:ext cx="1587287" cy="136888"/>
            </a:xfrm>
            <a:custGeom>
              <a:avLst/>
              <a:gdLst/>
              <a:ahLst/>
              <a:cxnLst/>
              <a:rect l="l" t="t" r="r" b="b"/>
              <a:pathLst>
                <a:path w="1587287" h="136888">
                  <a:moveTo>
                    <a:pt x="0" y="0"/>
                  </a:moveTo>
                  <a:lnTo>
                    <a:pt x="1587287" y="0"/>
                  </a:lnTo>
                  <a:lnTo>
                    <a:pt x="1587287" y="136888"/>
                  </a:lnTo>
                  <a:lnTo>
                    <a:pt x="0" y="136888"/>
                  </a:lnTo>
                  <a:close/>
                </a:path>
              </a:pathLst>
            </a:custGeom>
            <a:solidFill>
              <a:srgbClr val="D3D4D6"/>
            </a:solidFill>
          </p:spPr>
          <p:txBody>
            <a:bodyPr/>
            <a:lstStyle/>
            <a:p>
              <a:endParaRPr lang="es-MX"/>
            </a:p>
          </p:txBody>
        </p:sp>
        <p:sp>
          <p:nvSpPr>
            <p:cNvPr id="10" name="TextBox 10"/>
            <p:cNvSpPr txBox="1"/>
            <p:nvPr/>
          </p:nvSpPr>
          <p:spPr>
            <a:xfrm>
              <a:off x="0" y="-47625"/>
              <a:ext cx="812800" cy="860425"/>
            </a:xfrm>
            <a:prstGeom prst="rect">
              <a:avLst/>
            </a:prstGeom>
          </p:spPr>
          <p:txBody>
            <a:bodyPr lIns="50800" tIns="50800" rIns="50800" bIns="50800" rtlCol="0" anchor="ctr"/>
            <a:lstStyle/>
            <a:p>
              <a:pPr algn="ctr">
                <a:lnSpc>
                  <a:spcPts val="2659"/>
                </a:lnSpc>
              </a:pPr>
              <a:endParaRPr/>
            </a:p>
          </p:txBody>
        </p:sp>
      </p:grpSp>
      <p:grpSp>
        <p:nvGrpSpPr>
          <p:cNvPr id="11" name="Group 11"/>
          <p:cNvGrpSpPr/>
          <p:nvPr/>
        </p:nvGrpSpPr>
        <p:grpSpPr>
          <a:xfrm>
            <a:off x="5872103" y="9767255"/>
            <a:ext cx="6481944" cy="519745"/>
            <a:chOff x="0" y="0"/>
            <a:chExt cx="1707179" cy="136887"/>
          </a:xfrm>
        </p:grpSpPr>
        <p:sp>
          <p:nvSpPr>
            <p:cNvPr id="12" name="Freeform 12"/>
            <p:cNvSpPr/>
            <p:nvPr/>
          </p:nvSpPr>
          <p:spPr>
            <a:xfrm>
              <a:off x="0" y="0"/>
              <a:ext cx="1707179" cy="136888"/>
            </a:xfrm>
            <a:custGeom>
              <a:avLst/>
              <a:gdLst/>
              <a:ahLst/>
              <a:cxnLst/>
              <a:rect l="l" t="t" r="r" b="b"/>
              <a:pathLst>
                <a:path w="1707179" h="136888">
                  <a:moveTo>
                    <a:pt x="0" y="0"/>
                  </a:moveTo>
                  <a:lnTo>
                    <a:pt x="1707179" y="0"/>
                  </a:lnTo>
                  <a:lnTo>
                    <a:pt x="1707179" y="136888"/>
                  </a:lnTo>
                  <a:lnTo>
                    <a:pt x="0" y="136888"/>
                  </a:lnTo>
                  <a:close/>
                </a:path>
              </a:pathLst>
            </a:custGeom>
            <a:solidFill>
              <a:srgbClr val="446969"/>
            </a:solidFill>
          </p:spPr>
          <p:txBody>
            <a:bodyPr/>
            <a:lstStyle/>
            <a:p>
              <a:endParaRPr lang="es-MX"/>
            </a:p>
          </p:txBody>
        </p:sp>
        <p:sp>
          <p:nvSpPr>
            <p:cNvPr id="13" name="TextBox 13"/>
            <p:cNvSpPr txBox="1"/>
            <p:nvPr/>
          </p:nvSpPr>
          <p:spPr>
            <a:xfrm>
              <a:off x="0" y="-47625"/>
              <a:ext cx="812800" cy="860425"/>
            </a:xfrm>
            <a:prstGeom prst="rect">
              <a:avLst/>
            </a:prstGeom>
          </p:spPr>
          <p:txBody>
            <a:bodyPr lIns="50800" tIns="50800" rIns="50800" bIns="50800" rtlCol="0" anchor="ctr"/>
            <a:lstStyle/>
            <a:p>
              <a:pPr algn="ctr">
                <a:lnSpc>
                  <a:spcPts val="2659"/>
                </a:lnSpc>
              </a:pPr>
              <a:endParaRPr/>
            </a:p>
          </p:txBody>
        </p:sp>
      </p:grpSp>
      <p:graphicFrame>
        <p:nvGraphicFramePr>
          <p:cNvPr id="21" name="Diagrama 20">
            <a:extLst>
              <a:ext uri="{FF2B5EF4-FFF2-40B4-BE49-F238E27FC236}">
                <a16:creationId xmlns:a16="http://schemas.microsoft.com/office/drawing/2014/main" id="{B052F866-13D0-67D7-2F9B-39CFB751E37C}"/>
              </a:ext>
            </a:extLst>
          </p:cNvPr>
          <p:cNvGraphicFramePr/>
          <p:nvPr/>
        </p:nvGraphicFramePr>
        <p:xfrm>
          <a:off x="685800" y="647700"/>
          <a:ext cx="16992600" cy="876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Elipse 1">
            <a:extLst>
              <a:ext uri="{FF2B5EF4-FFF2-40B4-BE49-F238E27FC236}">
                <a16:creationId xmlns:a16="http://schemas.microsoft.com/office/drawing/2014/main" id="{DEF06C2F-70AD-C32A-CF56-81F78701B793}"/>
              </a:ext>
            </a:extLst>
          </p:cNvPr>
          <p:cNvSpPr/>
          <p:nvPr/>
        </p:nvSpPr>
        <p:spPr>
          <a:xfrm>
            <a:off x="11963400" y="6438900"/>
            <a:ext cx="3962400" cy="2362200"/>
          </a:xfrm>
          <a:prstGeom prst="ellipse">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es-MX" sz="2500" b="0" i="0" dirty="0">
                <a:solidFill>
                  <a:schemeClr val="tx1"/>
                </a:solidFill>
              </a:rPr>
              <a:t>Las vulneraciones previas ocurridas en los sistemas de Tratamiento</a:t>
            </a:r>
            <a:endParaRPr lang="es-MX" sz="2500" dirty="0">
              <a:solidFill>
                <a:schemeClr val="tx1"/>
              </a:solidFill>
            </a:endParaRPr>
          </a:p>
        </p:txBody>
      </p:sp>
      <p:cxnSp>
        <p:nvCxnSpPr>
          <p:cNvPr id="4" name="Conector recto 3">
            <a:extLst>
              <a:ext uri="{FF2B5EF4-FFF2-40B4-BE49-F238E27FC236}">
                <a16:creationId xmlns:a16="http://schemas.microsoft.com/office/drawing/2014/main" id="{E4AEC20C-C09C-5868-F0A0-82B86D23DA29}"/>
              </a:ext>
            </a:extLst>
          </p:cNvPr>
          <p:cNvCxnSpPr>
            <a:endCxn id="2" idx="2"/>
          </p:cNvCxnSpPr>
          <p:nvPr/>
        </p:nvCxnSpPr>
        <p:spPr>
          <a:xfrm flipV="1">
            <a:off x="8763000" y="7620000"/>
            <a:ext cx="3200400" cy="34290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641908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a:off x="10591022" y="-304253"/>
            <a:ext cx="7696978" cy="10591253"/>
            <a:chOff x="0" y="0"/>
            <a:chExt cx="1854200" cy="2551430"/>
          </a:xfrm>
        </p:grpSpPr>
        <p:sp>
          <p:nvSpPr>
            <p:cNvPr id="3" name="Freeform 3"/>
            <p:cNvSpPr/>
            <p:nvPr/>
          </p:nvSpPr>
          <p:spPr>
            <a:xfrm>
              <a:off x="5080" y="41910"/>
              <a:ext cx="1849120" cy="2509520"/>
            </a:xfrm>
            <a:custGeom>
              <a:avLst/>
              <a:gdLst/>
              <a:ahLst/>
              <a:cxnLst/>
              <a:rect l="l" t="t" r="r" b="b"/>
              <a:pathLst>
                <a:path w="1849120" h="2509520">
                  <a:moveTo>
                    <a:pt x="1849120" y="2509520"/>
                  </a:moveTo>
                  <a:lnTo>
                    <a:pt x="27940" y="2509520"/>
                  </a:lnTo>
                  <a:lnTo>
                    <a:pt x="0" y="2467610"/>
                  </a:lnTo>
                  <a:lnTo>
                    <a:pt x="27940" y="0"/>
                  </a:lnTo>
                  <a:lnTo>
                    <a:pt x="1849120" y="0"/>
                  </a:lnTo>
                  <a:close/>
                </a:path>
              </a:pathLst>
            </a:custGeom>
            <a:solidFill>
              <a:srgbClr val="BFBFBF"/>
            </a:solidFill>
          </p:spPr>
          <p:txBody>
            <a:bodyPr/>
            <a:lstStyle/>
            <a:p>
              <a:endParaRPr lang="es-MX"/>
            </a:p>
          </p:txBody>
        </p:sp>
        <p:sp>
          <p:nvSpPr>
            <p:cNvPr id="4" name="Freeform 4"/>
            <p:cNvSpPr/>
            <p:nvPr/>
          </p:nvSpPr>
          <p:spPr>
            <a:xfrm>
              <a:off x="19050" y="15240"/>
              <a:ext cx="1823720" cy="2526030"/>
            </a:xfrm>
            <a:custGeom>
              <a:avLst/>
              <a:gdLst/>
              <a:ahLst/>
              <a:cxnLst/>
              <a:rect l="l" t="t" r="r" b="b"/>
              <a:pathLst>
                <a:path w="1823720" h="2526030">
                  <a:moveTo>
                    <a:pt x="1823720" y="2526030"/>
                  </a:moveTo>
                  <a:lnTo>
                    <a:pt x="27940" y="2526030"/>
                  </a:lnTo>
                  <a:lnTo>
                    <a:pt x="0" y="2482850"/>
                  </a:lnTo>
                  <a:lnTo>
                    <a:pt x="27940" y="16510"/>
                  </a:lnTo>
                  <a:lnTo>
                    <a:pt x="1800860" y="0"/>
                  </a:lnTo>
                  <a:lnTo>
                    <a:pt x="1823720" y="41910"/>
                  </a:lnTo>
                  <a:close/>
                </a:path>
              </a:pathLst>
            </a:custGeom>
            <a:solidFill>
              <a:srgbClr val="FAFAFA"/>
            </a:solidFill>
          </p:spPr>
          <p:txBody>
            <a:bodyPr/>
            <a:lstStyle/>
            <a:p>
              <a:endParaRPr lang="es-MX"/>
            </a:p>
          </p:txBody>
        </p:sp>
        <p:sp>
          <p:nvSpPr>
            <p:cNvPr id="5" name="Freeform 5"/>
            <p:cNvSpPr/>
            <p:nvPr/>
          </p:nvSpPr>
          <p:spPr>
            <a:xfrm>
              <a:off x="0" y="0"/>
              <a:ext cx="1821180" cy="2509520"/>
            </a:xfrm>
            <a:custGeom>
              <a:avLst/>
              <a:gdLst/>
              <a:ahLst/>
              <a:cxnLst/>
              <a:rect l="l" t="t" r="r" b="b"/>
              <a:pathLst>
                <a:path w="1821180" h="2509520">
                  <a:moveTo>
                    <a:pt x="0" y="0"/>
                  </a:moveTo>
                  <a:lnTo>
                    <a:pt x="1821180" y="0"/>
                  </a:lnTo>
                  <a:lnTo>
                    <a:pt x="1821180" y="2509520"/>
                  </a:lnTo>
                  <a:lnTo>
                    <a:pt x="0" y="2509520"/>
                  </a:lnTo>
                  <a:close/>
                </a:path>
              </a:pathLst>
            </a:custGeom>
            <a:solidFill>
              <a:srgbClr val="E9E9E9"/>
            </a:solidFill>
          </p:spPr>
          <p:txBody>
            <a:bodyPr/>
            <a:lstStyle/>
            <a:p>
              <a:endParaRPr lang="es-MX"/>
            </a:p>
          </p:txBody>
        </p:sp>
        <p:sp>
          <p:nvSpPr>
            <p:cNvPr id="6" name="Freeform 6"/>
            <p:cNvSpPr/>
            <p:nvPr/>
          </p:nvSpPr>
          <p:spPr>
            <a:xfrm>
              <a:off x="123190" y="52070"/>
              <a:ext cx="1642110" cy="2405380"/>
            </a:xfrm>
            <a:custGeom>
              <a:avLst/>
              <a:gdLst/>
              <a:ahLst/>
              <a:cxnLst/>
              <a:rect l="l" t="t" r="r" b="b"/>
              <a:pathLst>
                <a:path w="1642110" h="2405380">
                  <a:moveTo>
                    <a:pt x="0" y="0"/>
                  </a:moveTo>
                  <a:lnTo>
                    <a:pt x="1642110" y="0"/>
                  </a:lnTo>
                  <a:lnTo>
                    <a:pt x="1642110" y="2405380"/>
                  </a:lnTo>
                  <a:lnTo>
                    <a:pt x="0" y="2405380"/>
                  </a:lnTo>
                  <a:close/>
                </a:path>
              </a:pathLst>
            </a:custGeom>
            <a:blipFill>
              <a:blip r:embed="rId2"/>
              <a:stretch>
                <a:fillRect l="-24399" r="-184794"/>
              </a:stretch>
            </a:blipFill>
          </p:spPr>
          <p:txBody>
            <a:bodyPr/>
            <a:lstStyle/>
            <a:p>
              <a:endParaRPr lang="es-MX"/>
            </a:p>
          </p:txBody>
        </p:sp>
        <p:sp>
          <p:nvSpPr>
            <p:cNvPr id="7" name="Freeform 7"/>
            <p:cNvSpPr/>
            <p:nvPr/>
          </p:nvSpPr>
          <p:spPr>
            <a:xfrm>
              <a:off x="38100" y="0"/>
              <a:ext cx="24130" cy="2509520"/>
            </a:xfrm>
            <a:custGeom>
              <a:avLst/>
              <a:gdLst/>
              <a:ahLst/>
              <a:cxnLst/>
              <a:rect l="l" t="t" r="r" b="b"/>
              <a:pathLst>
                <a:path w="24130" h="2509520">
                  <a:moveTo>
                    <a:pt x="0" y="0"/>
                  </a:moveTo>
                  <a:lnTo>
                    <a:pt x="24130" y="0"/>
                  </a:lnTo>
                  <a:lnTo>
                    <a:pt x="24130" y="2509520"/>
                  </a:lnTo>
                  <a:lnTo>
                    <a:pt x="0" y="2509520"/>
                  </a:lnTo>
                  <a:close/>
                </a:path>
              </a:pathLst>
            </a:custGeom>
            <a:solidFill>
              <a:srgbClr val="DBDBDB"/>
            </a:solidFill>
          </p:spPr>
          <p:txBody>
            <a:bodyPr/>
            <a:lstStyle/>
            <a:p>
              <a:endParaRPr lang="es-MX"/>
            </a:p>
          </p:txBody>
        </p:sp>
      </p:grpSp>
      <p:sp>
        <p:nvSpPr>
          <p:cNvPr id="8" name="AutoShape 8"/>
          <p:cNvSpPr/>
          <p:nvPr/>
        </p:nvSpPr>
        <p:spPr>
          <a:xfrm rot="-3387270">
            <a:off x="14907852" y="6195043"/>
            <a:ext cx="7448562" cy="5056291"/>
          </a:xfrm>
          <a:prstGeom prst="rect">
            <a:avLst/>
          </a:prstGeom>
          <a:solidFill>
            <a:srgbClr val="ADBFCC"/>
          </a:solidFill>
        </p:spPr>
        <p:txBody>
          <a:bodyPr/>
          <a:lstStyle/>
          <a:p>
            <a:endParaRPr lang="es-MX"/>
          </a:p>
        </p:txBody>
      </p:sp>
      <p:sp>
        <p:nvSpPr>
          <p:cNvPr id="9" name="AutoShape 9"/>
          <p:cNvSpPr/>
          <p:nvPr/>
        </p:nvSpPr>
        <p:spPr>
          <a:xfrm rot="-3344541">
            <a:off x="14378754" y="-6355564"/>
            <a:ext cx="8854294" cy="12711127"/>
          </a:xfrm>
          <a:prstGeom prst="rect">
            <a:avLst/>
          </a:prstGeom>
          <a:solidFill>
            <a:srgbClr val="446969"/>
          </a:solidFill>
        </p:spPr>
        <p:txBody>
          <a:bodyPr/>
          <a:lstStyle/>
          <a:p>
            <a:endParaRPr lang="es-MX"/>
          </a:p>
        </p:txBody>
      </p:sp>
      <p:sp>
        <p:nvSpPr>
          <p:cNvPr id="10" name="Freeform 10"/>
          <p:cNvSpPr/>
          <p:nvPr/>
        </p:nvSpPr>
        <p:spPr>
          <a:xfrm>
            <a:off x="13702801" y="304483"/>
            <a:ext cx="4175232" cy="1814486"/>
          </a:xfrm>
          <a:custGeom>
            <a:avLst/>
            <a:gdLst/>
            <a:ahLst/>
            <a:cxnLst/>
            <a:rect l="l" t="t" r="r" b="b"/>
            <a:pathLst>
              <a:path w="4175232" h="1814486">
                <a:moveTo>
                  <a:pt x="0" y="0"/>
                </a:moveTo>
                <a:lnTo>
                  <a:pt x="4175233" y="0"/>
                </a:lnTo>
                <a:lnTo>
                  <a:pt x="4175233" y="1814486"/>
                </a:lnTo>
                <a:lnTo>
                  <a:pt x="0" y="1814486"/>
                </a:lnTo>
                <a:lnTo>
                  <a:pt x="0" y="0"/>
                </a:lnTo>
                <a:close/>
              </a:path>
            </a:pathLst>
          </a:custGeom>
          <a:blipFill>
            <a:blip r:embed="rId3"/>
            <a:stretch>
              <a:fillRect/>
            </a:stretch>
          </a:blipFill>
        </p:spPr>
        <p:txBody>
          <a:bodyPr/>
          <a:lstStyle/>
          <a:p>
            <a:endParaRPr lang="es-MX"/>
          </a:p>
        </p:txBody>
      </p:sp>
      <p:grpSp>
        <p:nvGrpSpPr>
          <p:cNvPr id="11" name="Group 11"/>
          <p:cNvGrpSpPr/>
          <p:nvPr/>
        </p:nvGrpSpPr>
        <p:grpSpPr>
          <a:xfrm>
            <a:off x="0" y="9767255"/>
            <a:ext cx="6026729" cy="519745"/>
            <a:chOff x="0" y="0"/>
            <a:chExt cx="1587287" cy="136887"/>
          </a:xfrm>
        </p:grpSpPr>
        <p:sp>
          <p:nvSpPr>
            <p:cNvPr id="12" name="Freeform 12"/>
            <p:cNvSpPr/>
            <p:nvPr/>
          </p:nvSpPr>
          <p:spPr>
            <a:xfrm>
              <a:off x="0" y="0"/>
              <a:ext cx="1587287" cy="136888"/>
            </a:xfrm>
            <a:custGeom>
              <a:avLst/>
              <a:gdLst/>
              <a:ahLst/>
              <a:cxnLst/>
              <a:rect l="l" t="t" r="r" b="b"/>
              <a:pathLst>
                <a:path w="1587287" h="136888">
                  <a:moveTo>
                    <a:pt x="0" y="0"/>
                  </a:moveTo>
                  <a:lnTo>
                    <a:pt x="1587287" y="0"/>
                  </a:lnTo>
                  <a:lnTo>
                    <a:pt x="1587287" y="136888"/>
                  </a:lnTo>
                  <a:lnTo>
                    <a:pt x="0" y="136888"/>
                  </a:lnTo>
                  <a:close/>
                </a:path>
              </a:pathLst>
            </a:custGeom>
            <a:solidFill>
              <a:srgbClr val="2C4359"/>
            </a:solidFill>
          </p:spPr>
          <p:txBody>
            <a:bodyPr/>
            <a:lstStyle/>
            <a:p>
              <a:endParaRPr lang="es-MX"/>
            </a:p>
          </p:txBody>
        </p:sp>
        <p:sp>
          <p:nvSpPr>
            <p:cNvPr id="13" name="TextBox 13"/>
            <p:cNvSpPr txBox="1"/>
            <p:nvPr/>
          </p:nvSpPr>
          <p:spPr>
            <a:xfrm>
              <a:off x="0" y="-47625"/>
              <a:ext cx="812800" cy="860425"/>
            </a:xfrm>
            <a:prstGeom prst="rect">
              <a:avLst/>
            </a:prstGeom>
          </p:spPr>
          <p:txBody>
            <a:bodyPr lIns="50800" tIns="50800" rIns="50800" bIns="50800" rtlCol="0" anchor="ctr"/>
            <a:lstStyle/>
            <a:p>
              <a:pPr algn="ctr">
                <a:lnSpc>
                  <a:spcPts val="2659"/>
                </a:lnSpc>
              </a:pPr>
              <a:endParaRPr/>
            </a:p>
          </p:txBody>
        </p:sp>
      </p:grpSp>
      <p:grpSp>
        <p:nvGrpSpPr>
          <p:cNvPr id="14" name="Group 14"/>
          <p:cNvGrpSpPr/>
          <p:nvPr/>
        </p:nvGrpSpPr>
        <p:grpSpPr>
          <a:xfrm>
            <a:off x="12261271" y="9767255"/>
            <a:ext cx="6026729" cy="519745"/>
            <a:chOff x="0" y="0"/>
            <a:chExt cx="1587287" cy="136887"/>
          </a:xfrm>
        </p:grpSpPr>
        <p:sp>
          <p:nvSpPr>
            <p:cNvPr id="15" name="Freeform 15"/>
            <p:cNvSpPr/>
            <p:nvPr/>
          </p:nvSpPr>
          <p:spPr>
            <a:xfrm>
              <a:off x="0" y="0"/>
              <a:ext cx="1587287" cy="136888"/>
            </a:xfrm>
            <a:custGeom>
              <a:avLst/>
              <a:gdLst/>
              <a:ahLst/>
              <a:cxnLst/>
              <a:rect l="l" t="t" r="r" b="b"/>
              <a:pathLst>
                <a:path w="1587287" h="136888">
                  <a:moveTo>
                    <a:pt x="0" y="0"/>
                  </a:moveTo>
                  <a:lnTo>
                    <a:pt x="1587287" y="0"/>
                  </a:lnTo>
                  <a:lnTo>
                    <a:pt x="1587287" y="136888"/>
                  </a:lnTo>
                  <a:lnTo>
                    <a:pt x="0" y="136888"/>
                  </a:lnTo>
                  <a:close/>
                </a:path>
              </a:pathLst>
            </a:custGeom>
            <a:solidFill>
              <a:srgbClr val="D3D4D6"/>
            </a:solidFill>
          </p:spPr>
          <p:txBody>
            <a:bodyPr/>
            <a:lstStyle/>
            <a:p>
              <a:endParaRPr lang="es-MX"/>
            </a:p>
          </p:txBody>
        </p:sp>
        <p:sp>
          <p:nvSpPr>
            <p:cNvPr id="16" name="TextBox 16"/>
            <p:cNvSpPr txBox="1"/>
            <p:nvPr/>
          </p:nvSpPr>
          <p:spPr>
            <a:xfrm>
              <a:off x="0" y="-47625"/>
              <a:ext cx="812800" cy="860425"/>
            </a:xfrm>
            <a:prstGeom prst="rect">
              <a:avLst/>
            </a:prstGeom>
          </p:spPr>
          <p:txBody>
            <a:bodyPr lIns="50800" tIns="50800" rIns="50800" bIns="50800" rtlCol="0" anchor="ctr"/>
            <a:lstStyle/>
            <a:p>
              <a:pPr algn="ctr">
                <a:lnSpc>
                  <a:spcPts val="2659"/>
                </a:lnSpc>
              </a:pPr>
              <a:endParaRPr/>
            </a:p>
          </p:txBody>
        </p:sp>
      </p:grpSp>
      <p:grpSp>
        <p:nvGrpSpPr>
          <p:cNvPr id="17" name="Group 17"/>
          <p:cNvGrpSpPr/>
          <p:nvPr/>
        </p:nvGrpSpPr>
        <p:grpSpPr>
          <a:xfrm>
            <a:off x="5872103" y="9767255"/>
            <a:ext cx="6481944" cy="519745"/>
            <a:chOff x="0" y="0"/>
            <a:chExt cx="1707179" cy="136887"/>
          </a:xfrm>
        </p:grpSpPr>
        <p:sp>
          <p:nvSpPr>
            <p:cNvPr id="18" name="Freeform 18"/>
            <p:cNvSpPr/>
            <p:nvPr/>
          </p:nvSpPr>
          <p:spPr>
            <a:xfrm>
              <a:off x="0" y="0"/>
              <a:ext cx="1707179" cy="136888"/>
            </a:xfrm>
            <a:custGeom>
              <a:avLst/>
              <a:gdLst/>
              <a:ahLst/>
              <a:cxnLst/>
              <a:rect l="l" t="t" r="r" b="b"/>
              <a:pathLst>
                <a:path w="1707179" h="136888">
                  <a:moveTo>
                    <a:pt x="0" y="0"/>
                  </a:moveTo>
                  <a:lnTo>
                    <a:pt x="1707179" y="0"/>
                  </a:lnTo>
                  <a:lnTo>
                    <a:pt x="1707179" y="136888"/>
                  </a:lnTo>
                  <a:lnTo>
                    <a:pt x="0" y="136888"/>
                  </a:lnTo>
                  <a:close/>
                </a:path>
              </a:pathLst>
            </a:custGeom>
            <a:solidFill>
              <a:srgbClr val="446969"/>
            </a:solidFill>
          </p:spPr>
          <p:txBody>
            <a:bodyPr/>
            <a:lstStyle/>
            <a:p>
              <a:endParaRPr lang="es-MX"/>
            </a:p>
          </p:txBody>
        </p:sp>
        <p:sp>
          <p:nvSpPr>
            <p:cNvPr id="19" name="TextBox 19"/>
            <p:cNvSpPr txBox="1"/>
            <p:nvPr/>
          </p:nvSpPr>
          <p:spPr>
            <a:xfrm>
              <a:off x="0" y="-47625"/>
              <a:ext cx="812800" cy="860425"/>
            </a:xfrm>
            <a:prstGeom prst="rect">
              <a:avLst/>
            </a:prstGeom>
          </p:spPr>
          <p:txBody>
            <a:bodyPr lIns="50800" tIns="50800" rIns="50800" bIns="50800" rtlCol="0" anchor="ctr"/>
            <a:lstStyle/>
            <a:p>
              <a:pPr algn="ctr">
                <a:lnSpc>
                  <a:spcPts val="2659"/>
                </a:lnSpc>
              </a:pPr>
              <a:endParaRPr/>
            </a:p>
          </p:txBody>
        </p:sp>
      </p:grpSp>
      <p:sp>
        <p:nvSpPr>
          <p:cNvPr id="20" name="TextBox 20"/>
          <p:cNvSpPr txBox="1"/>
          <p:nvPr/>
        </p:nvSpPr>
        <p:spPr>
          <a:xfrm>
            <a:off x="603291" y="508942"/>
            <a:ext cx="9663383" cy="2476500"/>
          </a:xfrm>
          <a:prstGeom prst="rect">
            <a:avLst/>
          </a:prstGeom>
        </p:spPr>
        <p:txBody>
          <a:bodyPr lIns="0" tIns="0" rIns="0" bIns="0" rtlCol="0" anchor="t">
            <a:spAutoFit/>
          </a:bodyPr>
          <a:lstStyle/>
          <a:p>
            <a:pPr>
              <a:lnSpc>
                <a:spcPts val="6599"/>
              </a:lnSpc>
            </a:pPr>
            <a:r>
              <a:rPr lang="en-US" sz="5499">
                <a:solidFill>
                  <a:srgbClr val="2C4359"/>
                </a:solidFill>
                <a:latin typeface="IBM Plex Sans Bold"/>
              </a:rPr>
              <a:t>MARCO JURÍDICO GENERAL DE LA PROTECCIÓN DE DATOS PERSONALES</a:t>
            </a:r>
          </a:p>
        </p:txBody>
      </p:sp>
      <p:sp>
        <p:nvSpPr>
          <p:cNvPr id="21" name="TextBox 21"/>
          <p:cNvSpPr txBox="1"/>
          <p:nvPr/>
        </p:nvSpPr>
        <p:spPr>
          <a:xfrm>
            <a:off x="231141" y="3373314"/>
            <a:ext cx="10035533" cy="5349875"/>
          </a:xfrm>
          <a:prstGeom prst="rect">
            <a:avLst/>
          </a:prstGeom>
        </p:spPr>
        <p:txBody>
          <a:bodyPr lIns="0" tIns="0" rIns="0" bIns="0" rtlCol="0" anchor="t">
            <a:spAutoFit/>
          </a:bodyPr>
          <a:lstStyle/>
          <a:p>
            <a:pPr marL="539749" lvl="1" indent="-269875" algn="just">
              <a:lnSpc>
                <a:spcPts val="4749"/>
              </a:lnSpc>
              <a:buFont typeface="Arial"/>
              <a:buChar char="•"/>
            </a:pPr>
            <a:r>
              <a:rPr lang="en-US" sz="2499">
                <a:solidFill>
                  <a:srgbClr val="446969"/>
                </a:solidFill>
                <a:latin typeface="IBM Plex Sans Bold"/>
              </a:rPr>
              <a:t>Constitución Política de los Estados Unidos Mexicanos</a:t>
            </a:r>
          </a:p>
          <a:p>
            <a:pPr marL="539749" lvl="1" indent="-269875" algn="just">
              <a:lnSpc>
                <a:spcPts val="4749"/>
              </a:lnSpc>
              <a:buFont typeface="Arial"/>
              <a:buChar char="•"/>
            </a:pPr>
            <a:r>
              <a:rPr lang="en-US" sz="2499">
                <a:solidFill>
                  <a:srgbClr val="446969"/>
                </a:solidFill>
                <a:latin typeface="IBM Plex Sans Bold"/>
              </a:rPr>
              <a:t>Constitución Política para el Estado Libre y Soberano de Puebla</a:t>
            </a:r>
          </a:p>
          <a:p>
            <a:pPr marL="539749" lvl="1" indent="-269875" algn="just">
              <a:lnSpc>
                <a:spcPts val="4749"/>
              </a:lnSpc>
              <a:buFont typeface="Arial"/>
              <a:buChar char="•"/>
            </a:pPr>
            <a:r>
              <a:rPr lang="en-US" sz="2499">
                <a:solidFill>
                  <a:srgbClr val="446969"/>
                </a:solidFill>
                <a:latin typeface="IBM Plex Sans Bold"/>
              </a:rPr>
              <a:t>Ley General de Protección de Datos Personales en Posesión de Sujetos Obligados </a:t>
            </a:r>
          </a:p>
          <a:p>
            <a:pPr marL="539749" lvl="1" indent="-269875" algn="just">
              <a:lnSpc>
                <a:spcPts val="4749"/>
              </a:lnSpc>
              <a:buFont typeface="Arial"/>
              <a:buChar char="•"/>
            </a:pPr>
            <a:r>
              <a:rPr lang="en-US" sz="2499">
                <a:solidFill>
                  <a:srgbClr val="446969"/>
                </a:solidFill>
                <a:latin typeface="IBM Plex Sans Bold"/>
              </a:rPr>
              <a:t>Ley de Protección de Datos Personales en Posesión de Sujetos Obligados del Estado de Puebla </a:t>
            </a:r>
          </a:p>
          <a:p>
            <a:pPr marL="539749" lvl="1" indent="-269875" algn="just">
              <a:lnSpc>
                <a:spcPts val="4749"/>
              </a:lnSpc>
              <a:buFont typeface="Arial"/>
              <a:buChar char="•"/>
            </a:pPr>
            <a:r>
              <a:rPr lang="en-US" sz="2499">
                <a:solidFill>
                  <a:srgbClr val="446969"/>
                </a:solidFill>
                <a:latin typeface="IBM Plex Sans Bold"/>
              </a:rPr>
              <a:t>Lineamientos Generales en Materia de Protección de Datos Personales en Posesión de Sujetos Obligados del Estado de Puebla</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6"/>
          <p:cNvSpPr txBox="1"/>
          <p:nvPr/>
        </p:nvSpPr>
        <p:spPr>
          <a:xfrm>
            <a:off x="3209070" y="2515784"/>
            <a:ext cx="12135420" cy="110286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wrap="square" lIns="0" tIns="0" rIns="0" bIns="0" rtlCol="0" anchor="t">
            <a:spAutoFit/>
          </a:bodyPr>
          <a:lstStyle/>
          <a:p>
            <a:pPr algn="ctr">
              <a:lnSpc>
                <a:spcPts val="8640"/>
              </a:lnSpc>
            </a:pPr>
            <a:r>
              <a:rPr lang="en-US" sz="7200" dirty="0">
                <a:solidFill>
                  <a:schemeClr val="tx1"/>
                </a:solidFill>
                <a:latin typeface="IBM Plex Sans Bold"/>
              </a:rPr>
              <a:t>	</a:t>
            </a:r>
            <a:r>
              <a:rPr lang="en-US" sz="6000" dirty="0" err="1">
                <a:solidFill>
                  <a:schemeClr val="tx1"/>
                </a:solidFill>
                <a:latin typeface="Arial Narrow" panose="020B0606020202030204" pitchFamily="34" charset="0"/>
              </a:rPr>
              <a:t>Actividades</a:t>
            </a:r>
            <a:r>
              <a:rPr lang="en-US" sz="6000" dirty="0">
                <a:solidFill>
                  <a:schemeClr val="tx1"/>
                </a:solidFill>
                <a:latin typeface="Arial Narrow" panose="020B0606020202030204" pitchFamily="34" charset="0"/>
              </a:rPr>
              <a:t> </a:t>
            </a:r>
            <a:r>
              <a:rPr lang="en-US" sz="6000" dirty="0" err="1">
                <a:solidFill>
                  <a:schemeClr val="tx1"/>
                </a:solidFill>
                <a:latin typeface="Arial Narrow" panose="020B0606020202030204" pitchFamily="34" charset="0"/>
              </a:rPr>
              <a:t>Interrelacionadas</a:t>
            </a:r>
            <a:endParaRPr lang="en-US" sz="6000" dirty="0">
              <a:solidFill>
                <a:schemeClr val="tx1"/>
              </a:solidFill>
              <a:latin typeface="Arial Narrow" panose="020B0606020202030204" pitchFamily="34" charset="0"/>
            </a:endParaRPr>
          </a:p>
        </p:txBody>
      </p:sp>
      <p:sp>
        <p:nvSpPr>
          <p:cNvPr id="7" name="TextBox 7"/>
          <p:cNvSpPr txBox="1"/>
          <p:nvPr/>
        </p:nvSpPr>
        <p:spPr>
          <a:xfrm>
            <a:off x="2324100" y="841995"/>
            <a:ext cx="13639800" cy="1080617"/>
          </a:xfrm>
          <a:prstGeom prst="rect">
            <a:avLst/>
          </a:prstGeom>
        </p:spPr>
        <p:style>
          <a:lnRef idx="1">
            <a:schemeClr val="accent1"/>
          </a:lnRef>
          <a:fillRef idx="2">
            <a:schemeClr val="accent1"/>
          </a:fillRef>
          <a:effectRef idx="1">
            <a:schemeClr val="accent1"/>
          </a:effectRef>
          <a:fontRef idx="minor">
            <a:schemeClr val="dk1"/>
          </a:fontRef>
        </p:style>
        <p:txBody>
          <a:bodyPr wrap="square" lIns="0" tIns="0" rIns="0" bIns="0" rtlCol="0" anchor="t">
            <a:spAutoFit/>
          </a:bodyPr>
          <a:lstStyle/>
          <a:p>
            <a:pPr algn="ctr">
              <a:lnSpc>
                <a:spcPts val="4261"/>
              </a:lnSpc>
              <a:spcBef>
                <a:spcPct val="0"/>
              </a:spcBef>
            </a:pPr>
            <a:r>
              <a:rPr lang="es-MX" sz="3551" dirty="0">
                <a:solidFill>
                  <a:schemeClr val="tx1"/>
                </a:solidFill>
                <a:latin typeface="Arial Narrow" panose="020B0606020202030204" pitchFamily="34" charset="0"/>
              </a:rPr>
              <a:t>Para establecer y mantener las medidas de seguridad para la protección de datos personales el responsable debe realizar</a:t>
            </a:r>
            <a:endParaRPr lang="en-US" sz="3551" dirty="0">
              <a:solidFill>
                <a:schemeClr val="tx1"/>
              </a:solidFill>
              <a:latin typeface="Arial Narrow" panose="020B0606020202030204" pitchFamily="34" charset="0"/>
            </a:endParaRPr>
          </a:p>
        </p:txBody>
      </p:sp>
      <p:grpSp>
        <p:nvGrpSpPr>
          <p:cNvPr id="8" name="Group 8"/>
          <p:cNvGrpSpPr/>
          <p:nvPr/>
        </p:nvGrpSpPr>
        <p:grpSpPr>
          <a:xfrm>
            <a:off x="0" y="9767255"/>
            <a:ext cx="6026729" cy="519745"/>
            <a:chOff x="0" y="0"/>
            <a:chExt cx="1587287" cy="136887"/>
          </a:xfrm>
        </p:grpSpPr>
        <p:sp>
          <p:nvSpPr>
            <p:cNvPr id="9" name="Freeform 9"/>
            <p:cNvSpPr/>
            <p:nvPr/>
          </p:nvSpPr>
          <p:spPr>
            <a:xfrm>
              <a:off x="0" y="0"/>
              <a:ext cx="1587287" cy="136888"/>
            </a:xfrm>
            <a:custGeom>
              <a:avLst/>
              <a:gdLst/>
              <a:ahLst/>
              <a:cxnLst/>
              <a:rect l="l" t="t" r="r" b="b"/>
              <a:pathLst>
                <a:path w="1587287" h="136888">
                  <a:moveTo>
                    <a:pt x="0" y="0"/>
                  </a:moveTo>
                  <a:lnTo>
                    <a:pt x="1587287" y="0"/>
                  </a:lnTo>
                  <a:lnTo>
                    <a:pt x="1587287" y="136888"/>
                  </a:lnTo>
                  <a:lnTo>
                    <a:pt x="0" y="136888"/>
                  </a:lnTo>
                  <a:close/>
                </a:path>
              </a:pathLst>
            </a:custGeom>
            <a:solidFill>
              <a:srgbClr val="2C4359"/>
            </a:solidFill>
          </p:spPr>
        </p:sp>
        <p:sp>
          <p:nvSpPr>
            <p:cNvPr id="10" name="TextBox 10"/>
            <p:cNvSpPr txBox="1"/>
            <p:nvPr/>
          </p:nvSpPr>
          <p:spPr>
            <a:xfrm>
              <a:off x="0" y="-47625"/>
              <a:ext cx="1587287" cy="184512"/>
            </a:xfrm>
            <a:prstGeom prst="rect">
              <a:avLst/>
            </a:prstGeom>
          </p:spPr>
          <p:txBody>
            <a:bodyPr lIns="50800" tIns="50800" rIns="50800" bIns="50800" rtlCol="0" anchor="ctr"/>
            <a:lstStyle/>
            <a:p>
              <a:pPr algn="ctr">
                <a:lnSpc>
                  <a:spcPts val="2659"/>
                </a:lnSpc>
              </a:pPr>
              <a:endParaRPr/>
            </a:p>
          </p:txBody>
        </p:sp>
      </p:grpSp>
      <p:grpSp>
        <p:nvGrpSpPr>
          <p:cNvPr id="11" name="Group 11"/>
          <p:cNvGrpSpPr/>
          <p:nvPr/>
        </p:nvGrpSpPr>
        <p:grpSpPr>
          <a:xfrm>
            <a:off x="12261271" y="9767255"/>
            <a:ext cx="6026729" cy="519745"/>
            <a:chOff x="0" y="0"/>
            <a:chExt cx="1587287" cy="136887"/>
          </a:xfrm>
        </p:grpSpPr>
        <p:sp>
          <p:nvSpPr>
            <p:cNvPr id="12" name="Freeform 12"/>
            <p:cNvSpPr/>
            <p:nvPr/>
          </p:nvSpPr>
          <p:spPr>
            <a:xfrm>
              <a:off x="0" y="0"/>
              <a:ext cx="1587287" cy="136888"/>
            </a:xfrm>
            <a:custGeom>
              <a:avLst/>
              <a:gdLst/>
              <a:ahLst/>
              <a:cxnLst/>
              <a:rect l="l" t="t" r="r" b="b"/>
              <a:pathLst>
                <a:path w="1587287" h="136888">
                  <a:moveTo>
                    <a:pt x="0" y="0"/>
                  </a:moveTo>
                  <a:lnTo>
                    <a:pt x="1587287" y="0"/>
                  </a:lnTo>
                  <a:lnTo>
                    <a:pt x="1587287" y="136888"/>
                  </a:lnTo>
                  <a:lnTo>
                    <a:pt x="0" y="136888"/>
                  </a:lnTo>
                  <a:close/>
                </a:path>
              </a:pathLst>
            </a:custGeom>
            <a:solidFill>
              <a:srgbClr val="D3D4D6"/>
            </a:solidFill>
          </p:spPr>
        </p:sp>
        <p:sp>
          <p:nvSpPr>
            <p:cNvPr id="13" name="TextBox 13"/>
            <p:cNvSpPr txBox="1"/>
            <p:nvPr/>
          </p:nvSpPr>
          <p:spPr>
            <a:xfrm>
              <a:off x="0" y="-47625"/>
              <a:ext cx="1587287" cy="184512"/>
            </a:xfrm>
            <a:prstGeom prst="rect">
              <a:avLst/>
            </a:prstGeom>
          </p:spPr>
          <p:txBody>
            <a:bodyPr lIns="50800" tIns="50800" rIns="50800" bIns="50800" rtlCol="0" anchor="ctr"/>
            <a:lstStyle/>
            <a:p>
              <a:pPr algn="ctr">
                <a:lnSpc>
                  <a:spcPts val="2659"/>
                </a:lnSpc>
              </a:pPr>
              <a:endParaRPr/>
            </a:p>
          </p:txBody>
        </p:sp>
      </p:grpSp>
      <p:grpSp>
        <p:nvGrpSpPr>
          <p:cNvPr id="14" name="Group 14"/>
          <p:cNvGrpSpPr/>
          <p:nvPr/>
        </p:nvGrpSpPr>
        <p:grpSpPr>
          <a:xfrm>
            <a:off x="5872103" y="9767255"/>
            <a:ext cx="6481944" cy="519745"/>
            <a:chOff x="0" y="0"/>
            <a:chExt cx="1707179" cy="136887"/>
          </a:xfrm>
        </p:grpSpPr>
        <p:sp>
          <p:nvSpPr>
            <p:cNvPr id="15" name="Freeform 15"/>
            <p:cNvSpPr/>
            <p:nvPr/>
          </p:nvSpPr>
          <p:spPr>
            <a:xfrm>
              <a:off x="0" y="0"/>
              <a:ext cx="1707179" cy="136888"/>
            </a:xfrm>
            <a:custGeom>
              <a:avLst/>
              <a:gdLst/>
              <a:ahLst/>
              <a:cxnLst/>
              <a:rect l="l" t="t" r="r" b="b"/>
              <a:pathLst>
                <a:path w="1707179" h="136888">
                  <a:moveTo>
                    <a:pt x="0" y="0"/>
                  </a:moveTo>
                  <a:lnTo>
                    <a:pt x="1707179" y="0"/>
                  </a:lnTo>
                  <a:lnTo>
                    <a:pt x="1707179" y="136888"/>
                  </a:lnTo>
                  <a:lnTo>
                    <a:pt x="0" y="136888"/>
                  </a:lnTo>
                  <a:close/>
                </a:path>
              </a:pathLst>
            </a:custGeom>
            <a:solidFill>
              <a:srgbClr val="446969"/>
            </a:solidFill>
          </p:spPr>
        </p:sp>
        <p:sp>
          <p:nvSpPr>
            <p:cNvPr id="16" name="TextBox 16"/>
            <p:cNvSpPr txBox="1"/>
            <p:nvPr/>
          </p:nvSpPr>
          <p:spPr>
            <a:xfrm>
              <a:off x="0" y="-47625"/>
              <a:ext cx="1707179" cy="184512"/>
            </a:xfrm>
            <a:prstGeom prst="rect">
              <a:avLst/>
            </a:prstGeom>
          </p:spPr>
          <p:txBody>
            <a:bodyPr lIns="50800" tIns="50800" rIns="50800" bIns="50800" rtlCol="0" anchor="ctr"/>
            <a:lstStyle/>
            <a:p>
              <a:pPr algn="ctr">
                <a:lnSpc>
                  <a:spcPts val="2659"/>
                </a:lnSpc>
              </a:pPr>
              <a:endParaRPr/>
            </a:p>
          </p:txBody>
        </p:sp>
      </p:grpSp>
      <p:sp>
        <p:nvSpPr>
          <p:cNvPr id="17" name="Flecha: hacia abajo 16">
            <a:extLst>
              <a:ext uri="{FF2B5EF4-FFF2-40B4-BE49-F238E27FC236}">
                <a16:creationId xmlns:a16="http://schemas.microsoft.com/office/drawing/2014/main" id="{FB612F9C-DDA2-94B5-5386-9A4E235CDA7D}"/>
              </a:ext>
            </a:extLst>
          </p:cNvPr>
          <p:cNvSpPr/>
          <p:nvPr/>
        </p:nvSpPr>
        <p:spPr>
          <a:xfrm>
            <a:off x="14630400" y="2515784"/>
            <a:ext cx="3038353" cy="2819400"/>
          </a:xfrm>
          <a:prstGeom prst="downArrow">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s-MX"/>
          </a:p>
        </p:txBody>
      </p:sp>
      <p:sp>
        <p:nvSpPr>
          <p:cNvPr id="2" name="Elipse 1">
            <a:extLst>
              <a:ext uri="{FF2B5EF4-FFF2-40B4-BE49-F238E27FC236}">
                <a16:creationId xmlns:a16="http://schemas.microsoft.com/office/drawing/2014/main" id="{D53D1D3D-7152-CAB2-4A87-CCA8E9D7BEA6}"/>
              </a:ext>
            </a:extLst>
          </p:cNvPr>
          <p:cNvSpPr/>
          <p:nvPr/>
        </p:nvSpPr>
        <p:spPr>
          <a:xfrm>
            <a:off x="5226875" y="4525870"/>
            <a:ext cx="7772400" cy="4127938"/>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s-MX" sz="6000" b="1" dirty="0">
                <a:latin typeface="Arial Black" panose="020B0A04020102020204" pitchFamily="34" charset="0"/>
              </a:rPr>
              <a:t>SISTEMA DE GESTIÓN</a:t>
            </a:r>
          </a:p>
        </p:txBody>
      </p:sp>
    </p:spTree>
    <p:extLst>
      <p:ext uri="{BB962C8B-B14F-4D97-AF65-F5344CB8AC3E}">
        <p14:creationId xmlns:p14="http://schemas.microsoft.com/office/powerpoint/2010/main" val="37024170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4"/>
          <p:cNvSpPr/>
          <p:nvPr/>
        </p:nvSpPr>
        <p:spPr>
          <a:xfrm rot="-3710222">
            <a:off x="693778" y="6121283"/>
            <a:ext cx="3249132" cy="7127891"/>
          </a:xfrm>
          <a:prstGeom prst="rect">
            <a:avLst/>
          </a:prstGeom>
          <a:solidFill>
            <a:srgbClr val="2C4359"/>
          </a:solidFill>
        </p:spPr>
      </p:sp>
      <p:sp>
        <p:nvSpPr>
          <p:cNvPr id="5" name="Freeform 5"/>
          <p:cNvSpPr/>
          <p:nvPr/>
        </p:nvSpPr>
        <p:spPr>
          <a:xfrm>
            <a:off x="208965" y="8215086"/>
            <a:ext cx="3571626" cy="1552169"/>
          </a:xfrm>
          <a:custGeom>
            <a:avLst/>
            <a:gdLst/>
            <a:ahLst/>
            <a:cxnLst/>
            <a:rect l="l" t="t" r="r" b="b"/>
            <a:pathLst>
              <a:path w="3571626" h="1552169">
                <a:moveTo>
                  <a:pt x="0" y="0"/>
                </a:moveTo>
                <a:lnTo>
                  <a:pt x="3571626" y="0"/>
                </a:lnTo>
                <a:lnTo>
                  <a:pt x="3571626" y="1552169"/>
                </a:lnTo>
                <a:lnTo>
                  <a:pt x="0" y="1552169"/>
                </a:lnTo>
                <a:lnTo>
                  <a:pt x="0" y="0"/>
                </a:lnTo>
                <a:close/>
              </a:path>
            </a:pathLst>
          </a:custGeom>
          <a:blipFill>
            <a:blip r:embed="rId2"/>
            <a:stretch>
              <a:fillRect/>
            </a:stretch>
          </a:blipFill>
        </p:spPr>
      </p:sp>
      <p:sp>
        <p:nvSpPr>
          <p:cNvPr id="7" name="TextBox 7"/>
          <p:cNvSpPr txBox="1"/>
          <p:nvPr/>
        </p:nvSpPr>
        <p:spPr>
          <a:xfrm>
            <a:off x="7770765" y="504649"/>
            <a:ext cx="9677400" cy="9107493"/>
          </a:xfrm>
          <a:prstGeom prst="rect">
            <a:avLst/>
          </a:prstGeom>
          <a:noFill/>
          <a:ln>
            <a:noFill/>
          </a:ln>
        </p:spPr>
        <p:style>
          <a:lnRef idx="0">
            <a:scrgbClr r="0" g="0" b="0"/>
          </a:lnRef>
          <a:fillRef idx="0">
            <a:scrgbClr r="0" g="0" b="0"/>
          </a:fillRef>
          <a:effectRef idx="0">
            <a:scrgbClr r="0" g="0" b="0"/>
          </a:effectRef>
          <a:fontRef idx="minor">
            <a:schemeClr val="accent5"/>
          </a:fontRef>
        </p:style>
        <p:txBody>
          <a:bodyPr wrap="square" lIns="0" tIns="0" rIns="0" bIns="0" rtlCol="0" anchor="t">
            <a:spAutoFit/>
          </a:bodyPr>
          <a:lstStyle/>
          <a:p>
            <a:pPr algn="just">
              <a:lnSpc>
                <a:spcPct val="150000"/>
              </a:lnSpc>
              <a:spcBef>
                <a:spcPct val="0"/>
              </a:spcBef>
            </a:pPr>
            <a:r>
              <a:rPr lang="es-MX" sz="5000" dirty="0">
                <a:solidFill>
                  <a:srgbClr val="2C4359"/>
                </a:solidFill>
                <a:latin typeface="IBM Plex Sans Bold"/>
              </a:rPr>
              <a:t>Conjunto de elementos y actividades interrelacionadas para establecer, implementar, operar, monitorear, revisar, mantener y mejorar el tratamiento y seguridad de los DP conforme a la Ley y disposiciones aplicables</a:t>
            </a:r>
            <a:endParaRPr lang="en-US" sz="5000" dirty="0">
              <a:solidFill>
                <a:srgbClr val="2C4359"/>
              </a:solidFill>
              <a:latin typeface="IBM Plex Sans Bold"/>
            </a:endParaRPr>
          </a:p>
        </p:txBody>
      </p:sp>
      <p:grpSp>
        <p:nvGrpSpPr>
          <p:cNvPr id="8" name="Group 8"/>
          <p:cNvGrpSpPr/>
          <p:nvPr/>
        </p:nvGrpSpPr>
        <p:grpSpPr>
          <a:xfrm>
            <a:off x="0" y="9767255"/>
            <a:ext cx="6026729" cy="519745"/>
            <a:chOff x="0" y="0"/>
            <a:chExt cx="1587287" cy="136887"/>
          </a:xfrm>
        </p:grpSpPr>
        <p:sp>
          <p:nvSpPr>
            <p:cNvPr id="9" name="Freeform 9"/>
            <p:cNvSpPr/>
            <p:nvPr/>
          </p:nvSpPr>
          <p:spPr>
            <a:xfrm>
              <a:off x="0" y="0"/>
              <a:ext cx="1587287" cy="136888"/>
            </a:xfrm>
            <a:custGeom>
              <a:avLst/>
              <a:gdLst/>
              <a:ahLst/>
              <a:cxnLst/>
              <a:rect l="l" t="t" r="r" b="b"/>
              <a:pathLst>
                <a:path w="1587287" h="136888">
                  <a:moveTo>
                    <a:pt x="0" y="0"/>
                  </a:moveTo>
                  <a:lnTo>
                    <a:pt x="1587287" y="0"/>
                  </a:lnTo>
                  <a:lnTo>
                    <a:pt x="1587287" y="136888"/>
                  </a:lnTo>
                  <a:lnTo>
                    <a:pt x="0" y="136888"/>
                  </a:lnTo>
                  <a:close/>
                </a:path>
              </a:pathLst>
            </a:custGeom>
            <a:solidFill>
              <a:srgbClr val="2C4359"/>
            </a:solidFill>
          </p:spPr>
        </p:sp>
        <p:sp>
          <p:nvSpPr>
            <p:cNvPr id="10" name="TextBox 10"/>
            <p:cNvSpPr txBox="1"/>
            <p:nvPr/>
          </p:nvSpPr>
          <p:spPr>
            <a:xfrm>
              <a:off x="0" y="-47625"/>
              <a:ext cx="1587287" cy="184512"/>
            </a:xfrm>
            <a:prstGeom prst="rect">
              <a:avLst/>
            </a:prstGeom>
          </p:spPr>
          <p:txBody>
            <a:bodyPr lIns="50800" tIns="50800" rIns="50800" bIns="50800" rtlCol="0" anchor="ctr"/>
            <a:lstStyle/>
            <a:p>
              <a:pPr algn="ctr">
                <a:lnSpc>
                  <a:spcPts val="2659"/>
                </a:lnSpc>
              </a:pPr>
              <a:endParaRPr/>
            </a:p>
          </p:txBody>
        </p:sp>
      </p:grpSp>
      <p:grpSp>
        <p:nvGrpSpPr>
          <p:cNvPr id="11" name="Group 11"/>
          <p:cNvGrpSpPr/>
          <p:nvPr/>
        </p:nvGrpSpPr>
        <p:grpSpPr>
          <a:xfrm>
            <a:off x="12261271" y="9767255"/>
            <a:ext cx="6026729" cy="519745"/>
            <a:chOff x="0" y="0"/>
            <a:chExt cx="1587287" cy="136887"/>
          </a:xfrm>
        </p:grpSpPr>
        <p:sp>
          <p:nvSpPr>
            <p:cNvPr id="12" name="Freeform 12"/>
            <p:cNvSpPr/>
            <p:nvPr/>
          </p:nvSpPr>
          <p:spPr>
            <a:xfrm>
              <a:off x="0" y="0"/>
              <a:ext cx="1587287" cy="136888"/>
            </a:xfrm>
            <a:custGeom>
              <a:avLst/>
              <a:gdLst/>
              <a:ahLst/>
              <a:cxnLst/>
              <a:rect l="l" t="t" r="r" b="b"/>
              <a:pathLst>
                <a:path w="1587287" h="136888">
                  <a:moveTo>
                    <a:pt x="0" y="0"/>
                  </a:moveTo>
                  <a:lnTo>
                    <a:pt x="1587287" y="0"/>
                  </a:lnTo>
                  <a:lnTo>
                    <a:pt x="1587287" y="136888"/>
                  </a:lnTo>
                  <a:lnTo>
                    <a:pt x="0" y="136888"/>
                  </a:lnTo>
                  <a:close/>
                </a:path>
              </a:pathLst>
            </a:custGeom>
            <a:solidFill>
              <a:srgbClr val="D3D4D6"/>
            </a:solidFill>
          </p:spPr>
        </p:sp>
        <p:sp>
          <p:nvSpPr>
            <p:cNvPr id="13" name="TextBox 13"/>
            <p:cNvSpPr txBox="1"/>
            <p:nvPr/>
          </p:nvSpPr>
          <p:spPr>
            <a:xfrm>
              <a:off x="0" y="-47625"/>
              <a:ext cx="1587287" cy="184512"/>
            </a:xfrm>
            <a:prstGeom prst="rect">
              <a:avLst/>
            </a:prstGeom>
          </p:spPr>
          <p:txBody>
            <a:bodyPr lIns="50800" tIns="50800" rIns="50800" bIns="50800" rtlCol="0" anchor="ctr"/>
            <a:lstStyle/>
            <a:p>
              <a:pPr algn="ctr">
                <a:lnSpc>
                  <a:spcPts val="2659"/>
                </a:lnSpc>
              </a:pPr>
              <a:endParaRPr/>
            </a:p>
          </p:txBody>
        </p:sp>
      </p:grpSp>
      <p:grpSp>
        <p:nvGrpSpPr>
          <p:cNvPr id="14" name="Group 14"/>
          <p:cNvGrpSpPr/>
          <p:nvPr/>
        </p:nvGrpSpPr>
        <p:grpSpPr>
          <a:xfrm>
            <a:off x="5872103" y="9767255"/>
            <a:ext cx="6481944" cy="519745"/>
            <a:chOff x="0" y="0"/>
            <a:chExt cx="1707179" cy="136887"/>
          </a:xfrm>
        </p:grpSpPr>
        <p:sp>
          <p:nvSpPr>
            <p:cNvPr id="15" name="Freeform 15"/>
            <p:cNvSpPr/>
            <p:nvPr/>
          </p:nvSpPr>
          <p:spPr>
            <a:xfrm>
              <a:off x="0" y="0"/>
              <a:ext cx="1707179" cy="136888"/>
            </a:xfrm>
            <a:custGeom>
              <a:avLst/>
              <a:gdLst/>
              <a:ahLst/>
              <a:cxnLst/>
              <a:rect l="l" t="t" r="r" b="b"/>
              <a:pathLst>
                <a:path w="1707179" h="136888">
                  <a:moveTo>
                    <a:pt x="0" y="0"/>
                  </a:moveTo>
                  <a:lnTo>
                    <a:pt x="1707179" y="0"/>
                  </a:lnTo>
                  <a:lnTo>
                    <a:pt x="1707179" y="136888"/>
                  </a:lnTo>
                  <a:lnTo>
                    <a:pt x="0" y="136888"/>
                  </a:lnTo>
                  <a:close/>
                </a:path>
              </a:pathLst>
            </a:custGeom>
            <a:solidFill>
              <a:srgbClr val="446969"/>
            </a:solidFill>
          </p:spPr>
        </p:sp>
        <p:sp>
          <p:nvSpPr>
            <p:cNvPr id="16" name="TextBox 16"/>
            <p:cNvSpPr txBox="1"/>
            <p:nvPr/>
          </p:nvSpPr>
          <p:spPr>
            <a:xfrm>
              <a:off x="0" y="-47625"/>
              <a:ext cx="1707179" cy="184512"/>
            </a:xfrm>
            <a:prstGeom prst="rect">
              <a:avLst/>
            </a:prstGeom>
          </p:spPr>
          <p:txBody>
            <a:bodyPr lIns="50800" tIns="50800" rIns="50800" bIns="50800" rtlCol="0" anchor="ctr"/>
            <a:lstStyle/>
            <a:p>
              <a:pPr algn="ctr">
                <a:lnSpc>
                  <a:spcPts val="2659"/>
                </a:lnSpc>
              </a:pPr>
              <a:endParaRPr/>
            </a:p>
          </p:txBody>
        </p:sp>
      </p:grpSp>
      <p:sp>
        <p:nvSpPr>
          <p:cNvPr id="17" name="Elipse 16">
            <a:extLst>
              <a:ext uri="{FF2B5EF4-FFF2-40B4-BE49-F238E27FC236}">
                <a16:creationId xmlns:a16="http://schemas.microsoft.com/office/drawing/2014/main" id="{D492E9DE-3702-4252-F5AB-3467578B982E}"/>
              </a:ext>
            </a:extLst>
          </p:cNvPr>
          <p:cNvSpPr/>
          <p:nvPr/>
        </p:nvSpPr>
        <p:spPr>
          <a:xfrm>
            <a:off x="457200" y="2361477"/>
            <a:ext cx="6315909" cy="4118991"/>
          </a:xfrm>
          <a:prstGeom prst="ellipse">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es-MX" sz="6500" dirty="0"/>
              <a:t>SISTEMA DE GESTIÓN</a:t>
            </a:r>
          </a:p>
        </p:txBody>
      </p:sp>
    </p:spTree>
    <p:extLst>
      <p:ext uri="{BB962C8B-B14F-4D97-AF65-F5344CB8AC3E}">
        <p14:creationId xmlns:p14="http://schemas.microsoft.com/office/powerpoint/2010/main" val="2550092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rot="-10800000">
            <a:off x="12104965" y="0"/>
            <a:ext cx="6183035" cy="6173142"/>
            <a:chOff x="0" y="0"/>
            <a:chExt cx="6350000" cy="6339840"/>
          </a:xfrm>
        </p:grpSpPr>
        <p:sp>
          <p:nvSpPr>
            <p:cNvPr id="4" name="Freeform 4"/>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000000">
                <a:alpha val="0"/>
              </a:srgbClr>
            </a:solidFill>
          </p:spPr>
        </p:sp>
      </p:grpSp>
      <p:grpSp>
        <p:nvGrpSpPr>
          <p:cNvPr id="9" name="Group 9"/>
          <p:cNvGrpSpPr/>
          <p:nvPr/>
        </p:nvGrpSpPr>
        <p:grpSpPr>
          <a:xfrm>
            <a:off x="0" y="9767255"/>
            <a:ext cx="6026729" cy="519745"/>
            <a:chOff x="0" y="0"/>
            <a:chExt cx="1587287" cy="136887"/>
          </a:xfrm>
        </p:grpSpPr>
        <p:sp>
          <p:nvSpPr>
            <p:cNvPr id="10" name="Freeform 10"/>
            <p:cNvSpPr/>
            <p:nvPr/>
          </p:nvSpPr>
          <p:spPr>
            <a:xfrm>
              <a:off x="0" y="0"/>
              <a:ext cx="1587287" cy="136888"/>
            </a:xfrm>
            <a:custGeom>
              <a:avLst/>
              <a:gdLst/>
              <a:ahLst/>
              <a:cxnLst/>
              <a:rect l="l" t="t" r="r" b="b"/>
              <a:pathLst>
                <a:path w="1587287" h="136888">
                  <a:moveTo>
                    <a:pt x="0" y="0"/>
                  </a:moveTo>
                  <a:lnTo>
                    <a:pt x="1587287" y="0"/>
                  </a:lnTo>
                  <a:lnTo>
                    <a:pt x="1587287" y="136888"/>
                  </a:lnTo>
                  <a:lnTo>
                    <a:pt x="0" y="136888"/>
                  </a:lnTo>
                  <a:close/>
                </a:path>
              </a:pathLst>
            </a:custGeom>
            <a:solidFill>
              <a:srgbClr val="2C4359"/>
            </a:solidFill>
          </p:spPr>
        </p:sp>
        <p:sp>
          <p:nvSpPr>
            <p:cNvPr id="11" name="TextBox 11"/>
            <p:cNvSpPr txBox="1"/>
            <p:nvPr/>
          </p:nvSpPr>
          <p:spPr>
            <a:xfrm>
              <a:off x="0" y="-47625"/>
              <a:ext cx="1587287" cy="184512"/>
            </a:xfrm>
            <a:prstGeom prst="rect">
              <a:avLst/>
            </a:prstGeom>
          </p:spPr>
          <p:txBody>
            <a:bodyPr lIns="50800" tIns="50800" rIns="50800" bIns="50800" rtlCol="0" anchor="ctr"/>
            <a:lstStyle/>
            <a:p>
              <a:pPr algn="ctr">
                <a:lnSpc>
                  <a:spcPts val="2659"/>
                </a:lnSpc>
              </a:pPr>
              <a:endParaRPr/>
            </a:p>
          </p:txBody>
        </p:sp>
      </p:grpSp>
      <p:grpSp>
        <p:nvGrpSpPr>
          <p:cNvPr id="12" name="Group 12"/>
          <p:cNvGrpSpPr/>
          <p:nvPr/>
        </p:nvGrpSpPr>
        <p:grpSpPr>
          <a:xfrm>
            <a:off x="12261271" y="9767255"/>
            <a:ext cx="6026729" cy="519745"/>
            <a:chOff x="0" y="0"/>
            <a:chExt cx="1587287" cy="136887"/>
          </a:xfrm>
        </p:grpSpPr>
        <p:sp>
          <p:nvSpPr>
            <p:cNvPr id="13" name="Freeform 13"/>
            <p:cNvSpPr/>
            <p:nvPr/>
          </p:nvSpPr>
          <p:spPr>
            <a:xfrm>
              <a:off x="0" y="0"/>
              <a:ext cx="1587287" cy="136888"/>
            </a:xfrm>
            <a:custGeom>
              <a:avLst/>
              <a:gdLst/>
              <a:ahLst/>
              <a:cxnLst/>
              <a:rect l="l" t="t" r="r" b="b"/>
              <a:pathLst>
                <a:path w="1587287" h="136888">
                  <a:moveTo>
                    <a:pt x="0" y="0"/>
                  </a:moveTo>
                  <a:lnTo>
                    <a:pt x="1587287" y="0"/>
                  </a:lnTo>
                  <a:lnTo>
                    <a:pt x="1587287" y="136888"/>
                  </a:lnTo>
                  <a:lnTo>
                    <a:pt x="0" y="136888"/>
                  </a:lnTo>
                  <a:close/>
                </a:path>
              </a:pathLst>
            </a:custGeom>
            <a:solidFill>
              <a:srgbClr val="D3D4D6"/>
            </a:solidFill>
          </p:spPr>
        </p:sp>
        <p:sp>
          <p:nvSpPr>
            <p:cNvPr id="14" name="TextBox 14"/>
            <p:cNvSpPr txBox="1"/>
            <p:nvPr/>
          </p:nvSpPr>
          <p:spPr>
            <a:xfrm>
              <a:off x="0" y="-47625"/>
              <a:ext cx="1587287" cy="184512"/>
            </a:xfrm>
            <a:prstGeom prst="rect">
              <a:avLst/>
            </a:prstGeom>
          </p:spPr>
          <p:txBody>
            <a:bodyPr lIns="50800" tIns="50800" rIns="50800" bIns="50800" rtlCol="0" anchor="ctr"/>
            <a:lstStyle/>
            <a:p>
              <a:pPr algn="ctr">
                <a:lnSpc>
                  <a:spcPts val="2659"/>
                </a:lnSpc>
              </a:pPr>
              <a:endParaRPr/>
            </a:p>
          </p:txBody>
        </p:sp>
      </p:grpSp>
      <p:grpSp>
        <p:nvGrpSpPr>
          <p:cNvPr id="15" name="Group 15"/>
          <p:cNvGrpSpPr/>
          <p:nvPr/>
        </p:nvGrpSpPr>
        <p:grpSpPr>
          <a:xfrm>
            <a:off x="5872103" y="9767255"/>
            <a:ext cx="6481944" cy="519745"/>
            <a:chOff x="0" y="0"/>
            <a:chExt cx="1707179" cy="136887"/>
          </a:xfrm>
        </p:grpSpPr>
        <p:sp>
          <p:nvSpPr>
            <p:cNvPr id="16" name="Freeform 16"/>
            <p:cNvSpPr/>
            <p:nvPr/>
          </p:nvSpPr>
          <p:spPr>
            <a:xfrm>
              <a:off x="0" y="0"/>
              <a:ext cx="1707179" cy="136888"/>
            </a:xfrm>
            <a:custGeom>
              <a:avLst/>
              <a:gdLst/>
              <a:ahLst/>
              <a:cxnLst/>
              <a:rect l="l" t="t" r="r" b="b"/>
              <a:pathLst>
                <a:path w="1707179" h="136888">
                  <a:moveTo>
                    <a:pt x="0" y="0"/>
                  </a:moveTo>
                  <a:lnTo>
                    <a:pt x="1707179" y="0"/>
                  </a:lnTo>
                  <a:lnTo>
                    <a:pt x="1707179" y="136888"/>
                  </a:lnTo>
                  <a:lnTo>
                    <a:pt x="0" y="136888"/>
                  </a:lnTo>
                  <a:close/>
                </a:path>
              </a:pathLst>
            </a:custGeom>
            <a:solidFill>
              <a:srgbClr val="446969"/>
            </a:solidFill>
          </p:spPr>
        </p:sp>
        <p:sp>
          <p:nvSpPr>
            <p:cNvPr id="17" name="TextBox 17"/>
            <p:cNvSpPr txBox="1"/>
            <p:nvPr/>
          </p:nvSpPr>
          <p:spPr>
            <a:xfrm>
              <a:off x="0" y="-47625"/>
              <a:ext cx="1707179" cy="184512"/>
            </a:xfrm>
            <a:prstGeom prst="rect">
              <a:avLst/>
            </a:prstGeom>
          </p:spPr>
          <p:txBody>
            <a:bodyPr lIns="50800" tIns="50800" rIns="50800" bIns="50800" rtlCol="0" anchor="ctr"/>
            <a:lstStyle/>
            <a:p>
              <a:pPr algn="ctr">
                <a:lnSpc>
                  <a:spcPts val="2659"/>
                </a:lnSpc>
              </a:pPr>
              <a:endParaRPr/>
            </a:p>
          </p:txBody>
        </p:sp>
      </p:grpSp>
      <p:sp>
        <p:nvSpPr>
          <p:cNvPr id="19" name="Rectángulo 18">
            <a:extLst>
              <a:ext uri="{FF2B5EF4-FFF2-40B4-BE49-F238E27FC236}">
                <a16:creationId xmlns:a16="http://schemas.microsoft.com/office/drawing/2014/main" id="{7492AA07-F428-F7B7-6D2D-2E0E68F9033B}"/>
              </a:ext>
            </a:extLst>
          </p:cNvPr>
          <p:cNvSpPr/>
          <p:nvPr/>
        </p:nvSpPr>
        <p:spPr>
          <a:xfrm>
            <a:off x="682233" y="419099"/>
            <a:ext cx="1879601" cy="9002085"/>
          </a:xfrm>
          <a:prstGeom prst="rect">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MX" sz="25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Crear políticas internas para la gestión y Tratamiento de los DP, que tomen en cuenta el contexto en el que ocurren los Tratamientos y el ciclo de vida de los DP, es decir, su obtención, uso y posterior supresión</a:t>
            </a:r>
            <a:endParaRPr lang="es-MX" sz="2500" dirty="0">
              <a:solidFill>
                <a:schemeClr val="tx1"/>
              </a:solidFill>
            </a:endParaRPr>
          </a:p>
        </p:txBody>
      </p:sp>
      <p:sp>
        <p:nvSpPr>
          <p:cNvPr id="20" name="Elipse 19">
            <a:extLst>
              <a:ext uri="{FF2B5EF4-FFF2-40B4-BE49-F238E27FC236}">
                <a16:creationId xmlns:a16="http://schemas.microsoft.com/office/drawing/2014/main" id="{362E99B5-AE17-937F-2E58-51A55D713688}"/>
              </a:ext>
            </a:extLst>
          </p:cNvPr>
          <p:cNvSpPr/>
          <p:nvPr/>
        </p:nvSpPr>
        <p:spPr>
          <a:xfrm>
            <a:off x="2971800" y="304482"/>
            <a:ext cx="14401799" cy="1217885"/>
          </a:xfrm>
          <a:prstGeom prst="ellipse">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MX" sz="25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Definir las funciones y obligaciones del personal involucrado en el Tratamiento de DP</a:t>
            </a:r>
            <a:endParaRPr lang="es-MX" sz="2500" dirty="0">
              <a:solidFill>
                <a:schemeClr val="tx1"/>
              </a:solidFill>
            </a:endParaRPr>
          </a:p>
        </p:txBody>
      </p:sp>
      <p:sp>
        <p:nvSpPr>
          <p:cNvPr id="21" name="Rectángulo: esquinas redondeadas 20">
            <a:extLst>
              <a:ext uri="{FF2B5EF4-FFF2-40B4-BE49-F238E27FC236}">
                <a16:creationId xmlns:a16="http://schemas.microsoft.com/office/drawing/2014/main" id="{B016EE0F-373D-6F58-3AB2-58A5F08568BD}"/>
              </a:ext>
            </a:extLst>
          </p:cNvPr>
          <p:cNvSpPr/>
          <p:nvPr/>
        </p:nvSpPr>
        <p:spPr>
          <a:xfrm>
            <a:off x="3989388" y="1826849"/>
            <a:ext cx="11250612" cy="1029642"/>
          </a:xfrm>
          <a:prstGeom prst="roundRect">
            <a:avLst/>
          </a:prstGeom>
          <a:solidFill>
            <a:schemeClr val="accent4">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MX" sz="25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Elaborar un inventario de los DP y de los sistemas de Tratamiento</a:t>
            </a:r>
            <a:endParaRPr lang="es-MX" sz="2500" dirty="0">
              <a:solidFill>
                <a:schemeClr val="tx1"/>
              </a:solidFill>
            </a:endParaRPr>
          </a:p>
        </p:txBody>
      </p:sp>
      <p:sp>
        <p:nvSpPr>
          <p:cNvPr id="6" name="Rectángulo 5">
            <a:extLst>
              <a:ext uri="{FF2B5EF4-FFF2-40B4-BE49-F238E27FC236}">
                <a16:creationId xmlns:a16="http://schemas.microsoft.com/office/drawing/2014/main" id="{2E01BB53-E284-1A61-6B09-619F1D39B706}"/>
              </a:ext>
            </a:extLst>
          </p:cNvPr>
          <p:cNvSpPr/>
          <p:nvPr/>
        </p:nvSpPr>
        <p:spPr>
          <a:xfrm>
            <a:off x="3505201" y="3218859"/>
            <a:ext cx="12268199" cy="1029642"/>
          </a:xfrm>
          <a:prstGeom prst="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sz="25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Realizar un análisis de riesgo de los DP, considerando las amenazas y vulnerabilidades existentes para los DP y los recursos involucrados en su Tratamiento</a:t>
            </a:r>
            <a:endParaRPr lang="es-MX" sz="2500" dirty="0">
              <a:solidFill>
                <a:schemeClr val="tx1"/>
              </a:solidFill>
            </a:endParaRPr>
          </a:p>
        </p:txBody>
      </p:sp>
      <p:sp>
        <p:nvSpPr>
          <p:cNvPr id="7" name="Elipse 6">
            <a:extLst>
              <a:ext uri="{FF2B5EF4-FFF2-40B4-BE49-F238E27FC236}">
                <a16:creationId xmlns:a16="http://schemas.microsoft.com/office/drawing/2014/main" id="{6429F34C-19AA-74AA-9160-0D58B44E5F0D}"/>
              </a:ext>
            </a:extLst>
          </p:cNvPr>
          <p:cNvSpPr/>
          <p:nvPr/>
        </p:nvSpPr>
        <p:spPr>
          <a:xfrm>
            <a:off x="4891242" y="4576629"/>
            <a:ext cx="10303576" cy="1083055"/>
          </a:xfrm>
          <a:prstGeom prst="ellipse">
            <a:avLst/>
          </a:prstGeom>
          <a:solidFill>
            <a:schemeClr val="accent3">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sz="25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Realizar un análisis de brecha, comparando las medidas de seguridad existentes contra las faltantes</a:t>
            </a:r>
            <a:endParaRPr lang="es-MX" sz="2500" dirty="0">
              <a:solidFill>
                <a:schemeClr val="tx1"/>
              </a:solidFill>
            </a:endParaRPr>
          </a:p>
        </p:txBody>
      </p:sp>
      <p:sp>
        <p:nvSpPr>
          <p:cNvPr id="18" name="Rectángulo: esquinas redondeadas 17">
            <a:extLst>
              <a:ext uri="{FF2B5EF4-FFF2-40B4-BE49-F238E27FC236}">
                <a16:creationId xmlns:a16="http://schemas.microsoft.com/office/drawing/2014/main" id="{41193A1C-89D4-DB45-1727-57A434DF0EF5}"/>
              </a:ext>
            </a:extLst>
          </p:cNvPr>
          <p:cNvSpPr/>
          <p:nvPr/>
        </p:nvSpPr>
        <p:spPr>
          <a:xfrm>
            <a:off x="3027740" y="6264301"/>
            <a:ext cx="4439859" cy="2993999"/>
          </a:xfrm>
          <a:prstGeom prst="roundRect">
            <a:avLst/>
          </a:prstGeom>
          <a:solidFill>
            <a:schemeClr val="accent6">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sz="25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Elaborar un plan de trabajo para la implementación de las medidas de seguridad faltantes, así como las medidas para el cumplimiento cotidiano de las políticas de gestión y Tratamiento de los DP</a:t>
            </a:r>
            <a:endParaRPr lang="es-MX" sz="2500" dirty="0">
              <a:solidFill>
                <a:schemeClr val="tx1"/>
              </a:solidFill>
            </a:endParaRPr>
          </a:p>
        </p:txBody>
      </p:sp>
      <p:sp>
        <p:nvSpPr>
          <p:cNvPr id="22" name="Elipse 21">
            <a:extLst>
              <a:ext uri="{FF2B5EF4-FFF2-40B4-BE49-F238E27FC236}">
                <a16:creationId xmlns:a16="http://schemas.microsoft.com/office/drawing/2014/main" id="{14834D2C-93E1-7489-1DBF-B9F7D7D48C32}"/>
              </a:ext>
            </a:extLst>
          </p:cNvPr>
          <p:cNvSpPr/>
          <p:nvPr/>
        </p:nvSpPr>
        <p:spPr>
          <a:xfrm>
            <a:off x="7620000" y="6199535"/>
            <a:ext cx="5562600" cy="3156883"/>
          </a:xfrm>
          <a:prstGeom prst="ellipse">
            <a:avLst/>
          </a:prstGeom>
          <a:solidFill>
            <a:schemeClr val="bg2">
              <a:lumMod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sz="25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Monitorear y revisar de manera periódica las medidas de seguridad implementadas, así como las amenazas y vulneraciones a las que están sujetos los DP</a:t>
            </a:r>
            <a:endParaRPr lang="es-MX" sz="2500" dirty="0">
              <a:solidFill>
                <a:schemeClr val="tx1"/>
              </a:solidFill>
            </a:endParaRPr>
          </a:p>
        </p:txBody>
      </p:sp>
      <p:sp>
        <p:nvSpPr>
          <p:cNvPr id="23" name="Rectángulo 22">
            <a:extLst>
              <a:ext uri="{FF2B5EF4-FFF2-40B4-BE49-F238E27FC236}">
                <a16:creationId xmlns:a16="http://schemas.microsoft.com/office/drawing/2014/main" id="{FA4AFA1A-A1F6-7335-4B07-DFC50A79396C}"/>
              </a:ext>
            </a:extLst>
          </p:cNvPr>
          <p:cNvSpPr/>
          <p:nvPr/>
        </p:nvSpPr>
        <p:spPr>
          <a:xfrm>
            <a:off x="13410283" y="6084883"/>
            <a:ext cx="4282836" cy="3156883"/>
          </a:xfrm>
          <a:prstGeom prst="rect">
            <a:avLst/>
          </a:prstGeom>
          <a:solidFill>
            <a:schemeClr val="bg1">
              <a:lumMod val="6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sz="25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Diseñar y aplicar diferentes niveles de capacitación de su personal, dependiendo de sus roles y responsabilidades respecto del Tratamiento de los DP</a:t>
            </a:r>
            <a:endParaRPr lang="es-MX" sz="2500" dirty="0">
              <a:solidFill>
                <a:schemeClr val="tx1"/>
              </a:solidFill>
            </a:endParaRPr>
          </a:p>
        </p:txBody>
      </p:sp>
    </p:spTree>
    <p:extLst>
      <p:ext uri="{BB962C8B-B14F-4D97-AF65-F5344CB8AC3E}">
        <p14:creationId xmlns:p14="http://schemas.microsoft.com/office/powerpoint/2010/main" val="42590291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3"/>
          <p:cNvSpPr/>
          <p:nvPr/>
        </p:nvSpPr>
        <p:spPr>
          <a:xfrm rot="2470852">
            <a:off x="13487800" y="-953444"/>
            <a:ext cx="7543000" cy="3964289"/>
          </a:xfrm>
          <a:prstGeom prst="rect">
            <a:avLst/>
          </a:prstGeom>
          <a:solidFill>
            <a:srgbClr val="D3D4D6"/>
          </a:solidFill>
        </p:spPr>
      </p:sp>
      <p:grpSp>
        <p:nvGrpSpPr>
          <p:cNvPr id="5" name="Group 5"/>
          <p:cNvGrpSpPr/>
          <p:nvPr/>
        </p:nvGrpSpPr>
        <p:grpSpPr>
          <a:xfrm>
            <a:off x="0" y="9767255"/>
            <a:ext cx="6026729" cy="519745"/>
            <a:chOff x="0" y="0"/>
            <a:chExt cx="1587287" cy="136887"/>
          </a:xfrm>
        </p:grpSpPr>
        <p:sp>
          <p:nvSpPr>
            <p:cNvPr id="6" name="Freeform 6"/>
            <p:cNvSpPr/>
            <p:nvPr/>
          </p:nvSpPr>
          <p:spPr>
            <a:xfrm>
              <a:off x="0" y="0"/>
              <a:ext cx="1587287" cy="136888"/>
            </a:xfrm>
            <a:custGeom>
              <a:avLst/>
              <a:gdLst/>
              <a:ahLst/>
              <a:cxnLst/>
              <a:rect l="l" t="t" r="r" b="b"/>
              <a:pathLst>
                <a:path w="1587287" h="136888">
                  <a:moveTo>
                    <a:pt x="0" y="0"/>
                  </a:moveTo>
                  <a:lnTo>
                    <a:pt x="1587287" y="0"/>
                  </a:lnTo>
                  <a:lnTo>
                    <a:pt x="1587287" y="136888"/>
                  </a:lnTo>
                  <a:lnTo>
                    <a:pt x="0" y="136888"/>
                  </a:lnTo>
                  <a:close/>
                </a:path>
              </a:pathLst>
            </a:custGeom>
            <a:solidFill>
              <a:srgbClr val="2C4359"/>
            </a:solidFill>
          </p:spPr>
        </p:sp>
        <p:sp>
          <p:nvSpPr>
            <p:cNvPr id="7" name="TextBox 7"/>
            <p:cNvSpPr txBox="1"/>
            <p:nvPr/>
          </p:nvSpPr>
          <p:spPr>
            <a:xfrm>
              <a:off x="0" y="-47625"/>
              <a:ext cx="1587287" cy="184512"/>
            </a:xfrm>
            <a:prstGeom prst="rect">
              <a:avLst/>
            </a:prstGeom>
          </p:spPr>
          <p:txBody>
            <a:bodyPr lIns="50800" tIns="50800" rIns="50800" bIns="50800" rtlCol="0" anchor="ctr"/>
            <a:lstStyle/>
            <a:p>
              <a:pPr algn="ctr">
                <a:lnSpc>
                  <a:spcPts val="2659"/>
                </a:lnSpc>
              </a:pPr>
              <a:endParaRPr/>
            </a:p>
          </p:txBody>
        </p:sp>
      </p:grpSp>
      <p:grpSp>
        <p:nvGrpSpPr>
          <p:cNvPr id="8" name="Group 8"/>
          <p:cNvGrpSpPr/>
          <p:nvPr/>
        </p:nvGrpSpPr>
        <p:grpSpPr>
          <a:xfrm>
            <a:off x="12261271" y="9767255"/>
            <a:ext cx="6026729" cy="519745"/>
            <a:chOff x="0" y="0"/>
            <a:chExt cx="1587287" cy="136887"/>
          </a:xfrm>
        </p:grpSpPr>
        <p:sp>
          <p:nvSpPr>
            <p:cNvPr id="9" name="Freeform 9"/>
            <p:cNvSpPr/>
            <p:nvPr/>
          </p:nvSpPr>
          <p:spPr>
            <a:xfrm>
              <a:off x="0" y="0"/>
              <a:ext cx="1587287" cy="136888"/>
            </a:xfrm>
            <a:custGeom>
              <a:avLst/>
              <a:gdLst/>
              <a:ahLst/>
              <a:cxnLst/>
              <a:rect l="l" t="t" r="r" b="b"/>
              <a:pathLst>
                <a:path w="1587287" h="136888">
                  <a:moveTo>
                    <a:pt x="0" y="0"/>
                  </a:moveTo>
                  <a:lnTo>
                    <a:pt x="1587287" y="0"/>
                  </a:lnTo>
                  <a:lnTo>
                    <a:pt x="1587287" y="136888"/>
                  </a:lnTo>
                  <a:lnTo>
                    <a:pt x="0" y="136888"/>
                  </a:lnTo>
                  <a:close/>
                </a:path>
              </a:pathLst>
            </a:custGeom>
            <a:solidFill>
              <a:srgbClr val="D3D4D6"/>
            </a:solidFill>
          </p:spPr>
        </p:sp>
        <p:sp>
          <p:nvSpPr>
            <p:cNvPr id="10" name="TextBox 10"/>
            <p:cNvSpPr txBox="1"/>
            <p:nvPr/>
          </p:nvSpPr>
          <p:spPr>
            <a:xfrm>
              <a:off x="0" y="-47625"/>
              <a:ext cx="1587287" cy="184512"/>
            </a:xfrm>
            <a:prstGeom prst="rect">
              <a:avLst/>
            </a:prstGeom>
          </p:spPr>
          <p:txBody>
            <a:bodyPr lIns="50800" tIns="50800" rIns="50800" bIns="50800" rtlCol="0" anchor="ctr"/>
            <a:lstStyle/>
            <a:p>
              <a:pPr algn="ctr">
                <a:lnSpc>
                  <a:spcPts val="2659"/>
                </a:lnSpc>
              </a:pPr>
              <a:endParaRPr/>
            </a:p>
          </p:txBody>
        </p:sp>
      </p:grpSp>
      <p:grpSp>
        <p:nvGrpSpPr>
          <p:cNvPr id="11" name="Group 11"/>
          <p:cNvGrpSpPr/>
          <p:nvPr/>
        </p:nvGrpSpPr>
        <p:grpSpPr>
          <a:xfrm>
            <a:off x="5872103" y="9767255"/>
            <a:ext cx="6481944" cy="519745"/>
            <a:chOff x="0" y="0"/>
            <a:chExt cx="1707179" cy="136887"/>
          </a:xfrm>
        </p:grpSpPr>
        <p:sp>
          <p:nvSpPr>
            <p:cNvPr id="12" name="Freeform 12"/>
            <p:cNvSpPr/>
            <p:nvPr/>
          </p:nvSpPr>
          <p:spPr>
            <a:xfrm>
              <a:off x="0" y="0"/>
              <a:ext cx="1707179" cy="136888"/>
            </a:xfrm>
            <a:custGeom>
              <a:avLst/>
              <a:gdLst/>
              <a:ahLst/>
              <a:cxnLst/>
              <a:rect l="l" t="t" r="r" b="b"/>
              <a:pathLst>
                <a:path w="1707179" h="136888">
                  <a:moveTo>
                    <a:pt x="0" y="0"/>
                  </a:moveTo>
                  <a:lnTo>
                    <a:pt x="1707179" y="0"/>
                  </a:lnTo>
                  <a:lnTo>
                    <a:pt x="1707179" y="136888"/>
                  </a:lnTo>
                  <a:lnTo>
                    <a:pt x="0" y="136888"/>
                  </a:lnTo>
                  <a:close/>
                </a:path>
              </a:pathLst>
            </a:custGeom>
            <a:solidFill>
              <a:srgbClr val="446969"/>
            </a:solidFill>
          </p:spPr>
        </p:sp>
        <p:sp>
          <p:nvSpPr>
            <p:cNvPr id="13" name="TextBox 13"/>
            <p:cNvSpPr txBox="1"/>
            <p:nvPr/>
          </p:nvSpPr>
          <p:spPr>
            <a:xfrm>
              <a:off x="0" y="-47625"/>
              <a:ext cx="1707179" cy="184512"/>
            </a:xfrm>
            <a:prstGeom prst="rect">
              <a:avLst/>
            </a:prstGeom>
          </p:spPr>
          <p:txBody>
            <a:bodyPr lIns="50800" tIns="50800" rIns="50800" bIns="50800" rtlCol="0" anchor="ctr"/>
            <a:lstStyle/>
            <a:p>
              <a:pPr algn="ctr">
                <a:lnSpc>
                  <a:spcPts val="2659"/>
                </a:lnSpc>
              </a:pPr>
              <a:endParaRPr/>
            </a:p>
          </p:txBody>
        </p:sp>
      </p:grpSp>
      <p:sp>
        <p:nvSpPr>
          <p:cNvPr id="14" name="TextBox 14"/>
          <p:cNvSpPr txBox="1"/>
          <p:nvPr/>
        </p:nvSpPr>
        <p:spPr>
          <a:xfrm>
            <a:off x="5596611" y="904924"/>
            <a:ext cx="12420600" cy="8231292"/>
          </a:xfrm>
          <a:prstGeom prst="rect">
            <a:avLst/>
          </a:prstGeom>
        </p:spPr>
        <p:style>
          <a:lnRef idx="1">
            <a:schemeClr val="dk1"/>
          </a:lnRef>
          <a:fillRef idx="2">
            <a:schemeClr val="dk1"/>
          </a:fillRef>
          <a:effectRef idx="1">
            <a:schemeClr val="dk1"/>
          </a:effectRef>
          <a:fontRef idx="minor">
            <a:schemeClr val="dk1"/>
          </a:fontRef>
        </p:style>
        <p:txBody>
          <a:bodyPr wrap="square" lIns="0" tIns="0" rIns="0" bIns="0" rtlCol="0" anchor="t">
            <a:spAutoFit/>
          </a:bodyPr>
          <a:lstStyle/>
          <a:p>
            <a:pPr algn="just">
              <a:lnSpc>
                <a:spcPts val="4261"/>
              </a:lnSpc>
              <a:spcBef>
                <a:spcPct val="0"/>
              </a:spcBef>
            </a:pPr>
            <a:r>
              <a:rPr lang="es-MX" sz="2800" dirty="0">
                <a:solidFill>
                  <a:srgbClr val="2C4359"/>
                </a:solidFill>
                <a:latin typeface="IBM Plex Sans Bold"/>
              </a:rPr>
              <a:t> • Controles para garantizar que se valida la confidencialidad, integridad y disponibilidad de los DP</a:t>
            </a:r>
          </a:p>
          <a:p>
            <a:pPr algn="just">
              <a:lnSpc>
                <a:spcPts val="4261"/>
              </a:lnSpc>
              <a:spcBef>
                <a:spcPct val="0"/>
              </a:spcBef>
            </a:pPr>
            <a:r>
              <a:rPr lang="es-MX" sz="2800" dirty="0">
                <a:solidFill>
                  <a:srgbClr val="2C4359"/>
                </a:solidFill>
                <a:latin typeface="IBM Plex Sans Bold"/>
              </a:rPr>
              <a:t>• Acciones para restaurar la disponibilidad y el acceso a los DP de manera oportuna en caso de un incidente físico o técnico</a:t>
            </a:r>
          </a:p>
          <a:p>
            <a:pPr algn="just">
              <a:lnSpc>
                <a:spcPts val="4261"/>
              </a:lnSpc>
              <a:spcBef>
                <a:spcPct val="0"/>
              </a:spcBef>
            </a:pPr>
            <a:r>
              <a:rPr lang="es-MX" sz="2800" dirty="0">
                <a:solidFill>
                  <a:srgbClr val="2C4359"/>
                </a:solidFill>
                <a:latin typeface="IBM Plex Sans Bold"/>
              </a:rPr>
              <a:t>• Medidas correctivas en caso de identificar una vulneración o incidente en los Tratamientos de DP</a:t>
            </a:r>
          </a:p>
          <a:p>
            <a:pPr algn="just">
              <a:lnSpc>
                <a:spcPts val="4261"/>
              </a:lnSpc>
              <a:spcBef>
                <a:spcPct val="0"/>
              </a:spcBef>
            </a:pPr>
            <a:r>
              <a:rPr lang="es-MX" sz="2800" dirty="0">
                <a:solidFill>
                  <a:srgbClr val="2C4359"/>
                </a:solidFill>
                <a:latin typeface="IBM Plex Sans Bold"/>
              </a:rPr>
              <a:t>• El proceso para evaluar periódicamente las políticas, procedimientos y planes de seguridad establecidos, a efecto de mantener su eficacia</a:t>
            </a:r>
          </a:p>
          <a:p>
            <a:pPr algn="just">
              <a:lnSpc>
                <a:spcPts val="4261"/>
              </a:lnSpc>
              <a:spcBef>
                <a:spcPct val="0"/>
              </a:spcBef>
            </a:pPr>
            <a:r>
              <a:rPr lang="es-MX" sz="2800" dirty="0">
                <a:solidFill>
                  <a:srgbClr val="2C4359"/>
                </a:solidFill>
                <a:latin typeface="IBM Plex Sans Bold"/>
              </a:rPr>
              <a:t>• Controles para garantizar que únicamente el personal autorizado podrá tener acceso a los DP para los finalidades que originaron su Tratamiento</a:t>
            </a:r>
          </a:p>
          <a:p>
            <a:pPr algn="just">
              <a:lnSpc>
                <a:spcPts val="4261"/>
              </a:lnSpc>
              <a:spcBef>
                <a:spcPct val="0"/>
              </a:spcBef>
            </a:pPr>
            <a:r>
              <a:rPr lang="es-MX" sz="2800" dirty="0">
                <a:solidFill>
                  <a:srgbClr val="2C4359"/>
                </a:solidFill>
                <a:latin typeface="IBM Plex Sans Bold"/>
              </a:rPr>
              <a:t>• Medidas preventivas para proteger los DP contra su destrucción accidental o ilícita, su pérdida o alteración y el almacenamiento, Tratamiento, acceso o Transferencias no autorizadas o acciones que contravengan la Ley y demás que resulten aplicables.</a:t>
            </a:r>
          </a:p>
          <a:p>
            <a:pPr algn="just">
              <a:lnSpc>
                <a:spcPts val="4261"/>
              </a:lnSpc>
              <a:spcBef>
                <a:spcPct val="0"/>
              </a:spcBef>
            </a:pPr>
            <a:endParaRPr lang="es-MX" sz="3000" dirty="0">
              <a:solidFill>
                <a:srgbClr val="2C4359"/>
              </a:solidFill>
              <a:latin typeface="IBM Plex Sans Bold"/>
            </a:endParaRPr>
          </a:p>
        </p:txBody>
      </p:sp>
      <p:sp>
        <p:nvSpPr>
          <p:cNvPr id="15" name="TextBox 15"/>
          <p:cNvSpPr txBox="1"/>
          <p:nvPr/>
        </p:nvSpPr>
        <p:spPr>
          <a:xfrm>
            <a:off x="339969" y="387184"/>
            <a:ext cx="4921664" cy="4616648"/>
          </a:xfrm>
          <a:prstGeom prst="rect">
            <a:avLst/>
          </a:prstGeom>
        </p:spPr>
        <p:style>
          <a:lnRef idx="1">
            <a:schemeClr val="accent1"/>
          </a:lnRef>
          <a:fillRef idx="2">
            <a:schemeClr val="accent1"/>
          </a:fillRef>
          <a:effectRef idx="1">
            <a:schemeClr val="accent1"/>
          </a:effectRef>
          <a:fontRef idx="minor">
            <a:schemeClr val="dk1"/>
          </a:fontRef>
        </p:style>
        <p:txBody>
          <a:bodyPr wrap="square" lIns="0" tIns="0" rIns="0" bIns="0" rtlCol="0" anchor="t">
            <a:spAutoFit/>
          </a:bodyPr>
          <a:lstStyle/>
          <a:p>
            <a:r>
              <a:rPr lang="es-MX" sz="5000" dirty="0">
                <a:solidFill>
                  <a:srgbClr val="2C4359"/>
                </a:solidFill>
                <a:latin typeface="IBM Plex Sans Bold"/>
              </a:rPr>
              <a:t>Políticas internas para </a:t>
            </a:r>
          </a:p>
          <a:p>
            <a:r>
              <a:rPr lang="es-MX" sz="5000" dirty="0">
                <a:solidFill>
                  <a:srgbClr val="2C4359"/>
                </a:solidFill>
                <a:latin typeface="IBM Plex Sans Bold"/>
              </a:rPr>
              <a:t>la gestión y tratamiento </a:t>
            </a:r>
          </a:p>
          <a:p>
            <a:r>
              <a:rPr lang="es-MX" sz="5000" dirty="0">
                <a:solidFill>
                  <a:srgbClr val="2C4359"/>
                </a:solidFill>
                <a:latin typeface="IBM Plex Sans Bold"/>
              </a:rPr>
              <a:t>de los datos personales</a:t>
            </a:r>
          </a:p>
        </p:txBody>
      </p:sp>
    </p:spTree>
    <p:extLst>
      <p:ext uri="{BB962C8B-B14F-4D97-AF65-F5344CB8AC3E}">
        <p14:creationId xmlns:p14="http://schemas.microsoft.com/office/powerpoint/2010/main" val="38708152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7"/>
          <p:cNvGrpSpPr/>
          <p:nvPr/>
        </p:nvGrpSpPr>
        <p:grpSpPr>
          <a:xfrm>
            <a:off x="0" y="9767255"/>
            <a:ext cx="6026729" cy="519745"/>
            <a:chOff x="0" y="0"/>
            <a:chExt cx="1587287" cy="136887"/>
          </a:xfrm>
        </p:grpSpPr>
        <p:sp>
          <p:nvSpPr>
            <p:cNvPr id="8" name="Freeform 8"/>
            <p:cNvSpPr/>
            <p:nvPr/>
          </p:nvSpPr>
          <p:spPr>
            <a:xfrm>
              <a:off x="0" y="0"/>
              <a:ext cx="1587287" cy="136888"/>
            </a:xfrm>
            <a:custGeom>
              <a:avLst/>
              <a:gdLst/>
              <a:ahLst/>
              <a:cxnLst/>
              <a:rect l="l" t="t" r="r" b="b"/>
              <a:pathLst>
                <a:path w="1587287" h="136888">
                  <a:moveTo>
                    <a:pt x="0" y="0"/>
                  </a:moveTo>
                  <a:lnTo>
                    <a:pt x="1587287" y="0"/>
                  </a:lnTo>
                  <a:lnTo>
                    <a:pt x="1587287" y="136888"/>
                  </a:lnTo>
                  <a:lnTo>
                    <a:pt x="0" y="136888"/>
                  </a:lnTo>
                  <a:close/>
                </a:path>
              </a:pathLst>
            </a:custGeom>
            <a:solidFill>
              <a:srgbClr val="2C4359"/>
            </a:solidFill>
          </p:spPr>
        </p:sp>
        <p:sp>
          <p:nvSpPr>
            <p:cNvPr id="9" name="TextBox 9"/>
            <p:cNvSpPr txBox="1"/>
            <p:nvPr/>
          </p:nvSpPr>
          <p:spPr>
            <a:xfrm>
              <a:off x="0" y="-47625"/>
              <a:ext cx="812800" cy="860425"/>
            </a:xfrm>
            <a:prstGeom prst="rect">
              <a:avLst/>
            </a:prstGeom>
          </p:spPr>
          <p:txBody>
            <a:bodyPr lIns="50800" tIns="50800" rIns="50800" bIns="50800" rtlCol="0" anchor="ctr"/>
            <a:lstStyle/>
            <a:p>
              <a:pPr algn="ctr">
                <a:lnSpc>
                  <a:spcPts val="2659"/>
                </a:lnSpc>
              </a:pPr>
              <a:endParaRPr/>
            </a:p>
          </p:txBody>
        </p:sp>
      </p:grpSp>
      <p:grpSp>
        <p:nvGrpSpPr>
          <p:cNvPr id="10" name="Group 10"/>
          <p:cNvGrpSpPr/>
          <p:nvPr/>
        </p:nvGrpSpPr>
        <p:grpSpPr>
          <a:xfrm>
            <a:off x="12261271" y="9767255"/>
            <a:ext cx="6026729" cy="519745"/>
            <a:chOff x="0" y="0"/>
            <a:chExt cx="1587287" cy="136887"/>
          </a:xfrm>
        </p:grpSpPr>
        <p:sp>
          <p:nvSpPr>
            <p:cNvPr id="11" name="Freeform 11"/>
            <p:cNvSpPr/>
            <p:nvPr/>
          </p:nvSpPr>
          <p:spPr>
            <a:xfrm>
              <a:off x="0" y="0"/>
              <a:ext cx="1587287" cy="136888"/>
            </a:xfrm>
            <a:custGeom>
              <a:avLst/>
              <a:gdLst/>
              <a:ahLst/>
              <a:cxnLst/>
              <a:rect l="l" t="t" r="r" b="b"/>
              <a:pathLst>
                <a:path w="1587287" h="136888">
                  <a:moveTo>
                    <a:pt x="0" y="0"/>
                  </a:moveTo>
                  <a:lnTo>
                    <a:pt x="1587287" y="0"/>
                  </a:lnTo>
                  <a:lnTo>
                    <a:pt x="1587287" y="136888"/>
                  </a:lnTo>
                  <a:lnTo>
                    <a:pt x="0" y="136888"/>
                  </a:lnTo>
                  <a:close/>
                </a:path>
              </a:pathLst>
            </a:custGeom>
            <a:solidFill>
              <a:srgbClr val="D3D4D6"/>
            </a:solidFill>
          </p:spPr>
        </p:sp>
        <p:sp>
          <p:nvSpPr>
            <p:cNvPr id="12" name="TextBox 12"/>
            <p:cNvSpPr txBox="1"/>
            <p:nvPr/>
          </p:nvSpPr>
          <p:spPr>
            <a:xfrm>
              <a:off x="0" y="-47625"/>
              <a:ext cx="812800" cy="860425"/>
            </a:xfrm>
            <a:prstGeom prst="rect">
              <a:avLst/>
            </a:prstGeom>
          </p:spPr>
          <p:txBody>
            <a:bodyPr lIns="50800" tIns="50800" rIns="50800" bIns="50800" rtlCol="0" anchor="ctr"/>
            <a:lstStyle/>
            <a:p>
              <a:pPr algn="ctr">
                <a:lnSpc>
                  <a:spcPts val="2659"/>
                </a:lnSpc>
              </a:pPr>
              <a:endParaRPr/>
            </a:p>
          </p:txBody>
        </p:sp>
      </p:grpSp>
      <p:grpSp>
        <p:nvGrpSpPr>
          <p:cNvPr id="13" name="Group 13"/>
          <p:cNvGrpSpPr/>
          <p:nvPr/>
        </p:nvGrpSpPr>
        <p:grpSpPr>
          <a:xfrm>
            <a:off x="5872103" y="9767255"/>
            <a:ext cx="6481944" cy="519745"/>
            <a:chOff x="0" y="0"/>
            <a:chExt cx="1707179" cy="136887"/>
          </a:xfrm>
        </p:grpSpPr>
        <p:sp>
          <p:nvSpPr>
            <p:cNvPr id="14" name="Freeform 14"/>
            <p:cNvSpPr/>
            <p:nvPr/>
          </p:nvSpPr>
          <p:spPr>
            <a:xfrm>
              <a:off x="0" y="0"/>
              <a:ext cx="1707179" cy="136888"/>
            </a:xfrm>
            <a:custGeom>
              <a:avLst/>
              <a:gdLst/>
              <a:ahLst/>
              <a:cxnLst/>
              <a:rect l="l" t="t" r="r" b="b"/>
              <a:pathLst>
                <a:path w="1707179" h="136888">
                  <a:moveTo>
                    <a:pt x="0" y="0"/>
                  </a:moveTo>
                  <a:lnTo>
                    <a:pt x="1707179" y="0"/>
                  </a:lnTo>
                  <a:lnTo>
                    <a:pt x="1707179" y="136888"/>
                  </a:lnTo>
                  <a:lnTo>
                    <a:pt x="0" y="136888"/>
                  </a:lnTo>
                  <a:close/>
                </a:path>
              </a:pathLst>
            </a:custGeom>
            <a:solidFill>
              <a:srgbClr val="446969"/>
            </a:solidFill>
          </p:spPr>
        </p:sp>
        <p:sp>
          <p:nvSpPr>
            <p:cNvPr id="15" name="TextBox 15"/>
            <p:cNvSpPr txBox="1"/>
            <p:nvPr/>
          </p:nvSpPr>
          <p:spPr>
            <a:xfrm>
              <a:off x="0" y="-47625"/>
              <a:ext cx="812800" cy="860425"/>
            </a:xfrm>
            <a:prstGeom prst="rect">
              <a:avLst/>
            </a:prstGeom>
          </p:spPr>
          <p:txBody>
            <a:bodyPr lIns="50800" tIns="50800" rIns="50800" bIns="50800" rtlCol="0" anchor="ctr"/>
            <a:lstStyle/>
            <a:p>
              <a:pPr algn="ctr">
                <a:lnSpc>
                  <a:spcPts val="2659"/>
                </a:lnSpc>
              </a:pPr>
              <a:endParaRPr/>
            </a:p>
          </p:txBody>
        </p:sp>
      </p:grpSp>
      <p:graphicFrame>
        <p:nvGraphicFramePr>
          <p:cNvPr id="20" name="Diagrama 19">
            <a:extLst>
              <a:ext uri="{FF2B5EF4-FFF2-40B4-BE49-F238E27FC236}">
                <a16:creationId xmlns:a16="http://schemas.microsoft.com/office/drawing/2014/main" id="{D717E2F5-B15E-8B92-3D90-D23577B7E784}"/>
              </a:ext>
            </a:extLst>
          </p:cNvPr>
          <p:cNvGraphicFramePr/>
          <p:nvPr>
            <p:extLst>
              <p:ext uri="{D42A27DB-BD31-4B8C-83A1-F6EECF244321}">
                <p14:modId xmlns:p14="http://schemas.microsoft.com/office/powerpoint/2010/main" val="2355932809"/>
              </p:ext>
            </p:extLst>
          </p:nvPr>
        </p:nvGraphicFramePr>
        <p:xfrm>
          <a:off x="2362200" y="4478625"/>
          <a:ext cx="11825204" cy="33085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7" name="Diagrama 16">
            <a:extLst>
              <a:ext uri="{FF2B5EF4-FFF2-40B4-BE49-F238E27FC236}">
                <a16:creationId xmlns:a16="http://schemas.microsoft.com/office/drawing/2014/main" id="{07B430F1-89F0-FDFB-D988-D738074CECEC}"/>
              </a:ext>
            </a:extLst>
          </p:cNvPr>
          <p:cNvGraphicFramePr/>
          <p:nvPr>
            <p:extLst>
              <p:ext uri="{D42A27DB-BD31-4B8C-83A1-F6EECF244321}">
                <p14:modId xmlns:p14="http://schemas.microsoft.com/office/powerpoint/2010/main" val="3841654732"/>
              </p:ext>
            </p:extLst>
          </p:nvPr>
        </p:nvGraphicFramePr>
        <p:xfrm>
          <a:off x="1028700" y="654514"/>
          <a:ext cx="8839513" cy="220573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3929118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B4199F-F8EF-C3E2-1FC3-27C7E4896A54}"/>
            </a:ext>
          </a:extLst>
        </p:cNvPr>
        <p:cNvGrpSpPr/>
        <p:nvPr/>
      </p:nvGrpSpPr>
      <p:grpSpPr>
        <a:xfrm>
          <a:off x="0" y="0"/>
          <a:ext cx="0" cy="0"/>
          <a:chOff x="0" y="0"/>
          <a:chExt cx="0" cy="0"/>
        </a:xfrm>
      </p:grpSpPr>
      <p:grpSp>
        <p:nvGrpSpPr>
          <p:cNvPr id="3" name="Group 3">
            <a:extLst>
              <a:ext uri="{FF2B5EF4-FFF2-40B4-BE49-F238E27FC236}">
                <a16:creationId xmlns:a16="http://schemas.microsoft.com/office/drawing/2014/main" id="{F59C5F32-0DF5-75EC-0899-B466CC1CFC85}"/>
              </a:ext>
            </a:extLst>
          </p:cNvPr>
          <p:cNvGrpSpPr/>
          <p:nvPr/>
        </p:nvGrpSpPr>
        <p:grpSpPr>
          <a:xfrm rot="-10800000">
            <a:off x="12104965" y="0"/>
            <a:ext cx="6183035" cy="6173142"/>
            <a:chOff x="0" y="0"/>
            <a:chExt cx="6350000" cy="6339840"/>
          </a:xfrm>
        </p:grpSpPr>
        <p:sp>
          <p:nvSpPr>
            <p:cNvPr id="4" name="Freeform 4">
              <a:extLst>
                <a:ext uri="{FF2B5EF4-FFF2-40B4-BE49-F238E27FC236}">
                  <a16:creationId xmlns:a16="http://schemas.microsoft.com/office/drawing/2014/main" id="{599181E0-76E1-0596-8C41-16185BF1AABB}"/>
                </a:ext>
              </a:extLst>
            </p:cNvPr>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000000">
                <a:alpha val="0"/>
              </a:srgbClr>
            </a:solidFill>
          </p:spPr>
        </p:sp>
      </p:grpSp>
      <p:grpSp>
        <p:nvGrpSpPr>
          <p:cNvPr id="7" name="Group 7">
            <a:extLst>
              <a:ext uri="{FF2B5EF4-FFF2-40B4-BE49-F238E27FC236}">
                <a16:creationId xmlns:a16="http://schemas.microsoft.com/office/drawing/2014/main" id="{844C8F68-F54C-B050-24C8-0CD4CD0EB2F4}"/>
              </a:ext>
            </a:extLst>
          </p:cNvPr>
          <p:cNvGrpSpPr/>
          <p:nvPr/>
        </p:nvGrpSpPr>
        <p:grpSpPr>
          <a:xfrm>
            <a:off x="0" y="9767255"/>
            <a:ext cx="6026729" cy="519745"/>
            <a:chOff x="0" y="0"/>
            <a:chExt cx="1587287" cy="136887"/>
          </a:xfrm>
        </p:grpSpPr>
        <p:sp>
          <p:nvSpPr>
            <p:cNvPr id="8" name="Freeform 8">
              <a:extLst>
                <a:ext uri="{FF2B5EF4-FFF2-40B4-BE49-F238E27FC236}">
                  <a16:creationId xmlns:a16="http://schemas.microsoft.com/office/drawing/2014/main" id="{C1A1D674-DEF2-C691-9867-06DECAB01469}"/>
                </a:ext>
              </a:extLst>
            </p:cNvPr>
            <p:cNvSpPr/>
            <p:nvPr/>
          </p:nvSpPr>
          <p:spPr>
            <a:xfrm>
              <a:off x="0" y="0"/>
              <a:ext cx="1587287" cy="136888"/>
            </a:xfrm>
            <a:custGeom>
              <a:avLst/>
              <a:gdLst/>
              <a:ahLst/>
              <a:cxnLst/>
              <a:rect l="l" t="t" r="r" b="b"/>
              <a:pathLst>
                <a:path w="1587287" h="136888">
                  <a:moveTo>
                    <a:pt x="0" y="0"/>
                  </a:moveTo>
                  <a:lnTo>
                    <a:pt x="1587287" y="0"/>
                  </a:lnTo>
                  <a:lnTo>
                    <a:pt x="1587287" y="136888"/>
                  </a:lnTo>
                  <a:lnTo>
                    <a:pt x="0" y="136888"/>
                  </a:lnTo>
                  <a:close/>
                </a:path>
              </a:pathLst>
            </a:custGeom>
            <a:solidFill>
              <a:srgbClr val="2C4359"/>
            </a:solidFill>
          </p:spPr>
        </p:sp>
        <p:sp>
          <p:nvSpPr>
            <p:cNvPr id="9" name="TextBox 9">
              <a:extLst>
                <a:ext uri="{FF2B5EF4-FFF2-40B4-BE49-F238E27FC236}">
                  <a16:creationId xmlns:a16="http://schemas.microsoft.com/office/drawing/2014/main" id="{4D6F599A-CEF5-4B74-6DB5-225C8EEF1D2D}"/>
                </a:ext>
              </a:extLst>
            </p:cNvPr>
            <p:cNvSpPr txBox="1"/>
            <p:nvPr/>
          </p:nvSpPr>
          <p:spPr>
            <a:xfrm>
              <a:off x="0" y="-47625"/>
              <a:ext cx="812800" cy="860425"/>
            </a:xfrm>
            <a:prstGeom prst="rect">
              <a:avLst/>
            </a:prstGeom>
          </p:spPr>
          <p:txBody>
            <a:bodyPr lIns="50800" tIns="50800" rIns="50800" bIns="50800" rtlCol="0" anchor="ctr"/>
            <a:lstStyle/>
            <a:p>
              <a:pPr algn="ctr">
                <a:lnSpc>
                  <a:spcPts val="2659"/>
                </a:lnSpc>
              </a:pPr>
              <a:endParaRPr/>
            </a:p>
          </p:txBody>
        </p:sp>
      </p:grpSp>
      <p:grpSp>
        <p:nvGrpSpPr>
          <p:cNvPr id="10" name="Group 10">
            <a:extLst>
              <a:ext uri="{FF2B5EF4-FFF2-40B4-BE49-F238E27FC236}">
                <a16:creationId xmlns:a16="http://schemas.microsoft.com/office/drawing/2014/main" id="{4E721CD6-30C7-711A-E146-607DE088C172}"/>
              </a:ext>
            </a:extLst>
          </p:cNvPr>
          <p:cNvGrpSpPr/>
          <p:nvPr/>
        </p:nvGrpSpPr>
        <p:grpSpPr>
          <a:xfrm>
            <a:off x="12261271" y="9767255"/>
            <a:ext cx="6026729" cy="519745"/>
            <a:chOff x="0" y="0"/>
            <a:chExt cx="1587287" cy="136887"/>
          </a:xfrm>
        </p:grpSpPr>
        <p:sp>
          <p:nvSpPr>
            <p:cNvPr id="11" name="Freeform 11">
              <a:extLst>
                <a:ext uri="{FF2B5EF4-FFF2-40B4-BE49-F238E27FC236}">
                  <a16:creationId xmlns:a16="http://schemas.microsoft.com/office/drawing/2014/main" id="{3E4EA1BA-161B-AFF8-2C5E-3405C9A4285E}"/>
                </a:ext>
              </a:extLst>
            </p:cNvPr>
            <p:cNvSpPr/>
            <p:nvPr/>
          </p:nvSpPr>
          <p:spPr>
            <a:xfrm>
              <a:off x="0" y="0"/>
              <a:ext cx="1587287" cy="136888"/>
            </a:xfrm>
            <a:custGeom>
              <a:avLst/>
              <a:gdLst/>
              <a:ahLst/>
              <a:cxnLst/>
              <a:rect l="l" t="t" r="r" b="b"/>
              <a:pathLst>
                <a:path w="1587287" h="136888">
                  <a:moveTo>
                    <a:pt x="0" y="0"/>
                  </a:moveTo>
                  <a:lnTo>
                    <a:pt x="1587287" y="0"/>
                  </a:lnTo>
                  <a:lnTo>
                    <a:pt x="1587287" y="136888"/>
                  </a:lnTo>
                  <a:lnTo>
                    <a:pt x="0" y="136888"/>
                  </a:lnTo>
                  <a:close/>
                </a:path>
              </a:pathLst>
            </a:custGeom>
            <a:solidFill>
              <a:srgbClr val="D3D4D6"/>
            </a:solidFill>
          </p:spPr>
        </p:sp>
        <p:sp>
          <p:nvSpPr>
            <p:cNvPr id="12" name="TextBox 12">
              <a:extLst>
                <a:ext uri="{FF2B5EF4-FFF2-40B4-BE49-F238E27FC236}">
                  <a16:creationId xmlns:a16="http://schemas.microsoft.com/office/drawing/2014/main" id="{AE9DA280-8A39-8438-3635-F4AD590FD44E}"/>
                </a:ext>
              </a:extLst>
            </p:cNvPr>
            <p:cNvSpPr txBox="1"/>
            <p:nvPr/>
          </p:nvSpPr>
          <p:spPr>
            <a:xfrm>
              <a:off x="0" y="-47625"/>
              <a:ext cx="812800" cy="860425"/>
            </a:xfrm>
            <a:prstGeom prst="rect">
              <a:avLst/>
            </a:prstGeom>
          </p:spPr>
          <p:txBody>
            <a:bodyPr lIns="50800" tIns="50800" rIns="50800" bIns="50800" rtlCol="0" anchor="ctr"/>
            <a:lstStyle/>
            <a:p>
              <a:pPr algn="ctr">
                <a:lnSpc>
                  <a:spcPts val="2659"/>
                </a:lnSpc>
              </a:pPr>
              <a:endParaRPr/>
            </a:p>
          </p:txBody>
        </p:sp>
      </p:grpSp>
      <p:grpSp>
        <p:nvGrpSpPr>
          <p:cNvPr id="13" name="Group 13">
            <a:extLst>
              <a:ext uri="{FF2B5EF4-FFF2-40B4-BE49-F238E27FC236}">
                <a16:creationId xmlns:a16="http://schemas.microsoft.com/office/drawing/2014/main" id="{D574B09A-075E-1CE1-AAB5-AB028C5B268D}"/>
              </a:ext>
            </a:extLst>
          </p:cNvPr>
          <p:cNvGrpSpPr/>
          <p:nvPr/>
        </p:nvGrpSpPr>
        <p:grpSpPr>
          <a:xfrm>
            <a:off x="5872103" y="9767255"/>
            <a:ext cx="6481944" cy="519745"/>
            <a:chOff x="0" y="0"/>
            <a:chExt cx="1707179" cy="136887"/>
          </a:xfrm>
        </p:grpSpPr>
        <p:sp>
          <p:nvSpPr>
            <p:cNvPr id="14" name="Freeform 14">
              <a:extLst>
                <a:ext uri="{FF2B5EF4-FFF2-40B4-BE49-F238E27FC236}">
                  <a16:creationId xmlns:a16="http://schemas.microsoft.com/office/drawing/2014/main" id="{FB6C2DCB-2857-F453-43B3-C0214692313B}"/>
                </a:ext>
              </a:extLst>
            </p:cNvPr>
            <p:cNvSpPr/>
            <p:nvPr/>
          </p:nvSpPr>
          <p:spPr>
            <a:xfrm>
              <a:off x="0" y="0"/>
              <a:ext cx="1707179" cy="136888"/>
            </a:xfrm>
            <a:custGeom>
              <a:avLst/>
              <a:gdLst/>
              <a:ahLst/>
              <a:cxnLst/>
              <a:rect l="l" t="t" r="r" b="b"/>
              <a:pathLst>
                <a:path w="1707179" h="136888">
                  <a:moveTo>
                    <a:pt x="0" y="0"/>
                  </a:moveTo>
                  <a:lnTo>
                    <a:pt x="1707179" y="0"/>
                  </a:lnTo>
                  <a:lnTo>
                    <a:pt x="1707179" y="136888"/>
                  </a:lnTo>
                  <a:lnTo>
                    <a:pt x="0" y="136888"/>
                  </a:lnTo>
                  <a:close/>
                </a:path>
              </a:pathLst>
            </a:custGeom>
            <a:solidFill>
              <a:srgbClr val="446969"/>
            </a:solidFill>
          </p:spPr>
        </p:sp>
        <p:sp>
          <p:nvSpPr>
            <p:cNvPr id="15" name="TextBox 15">
              <a:extLst>
                <a:ext uri="{FF2B5EF4-FFF2-40B4-BE49-F238E27FC236}">
                  <a16:creationId xmlns:a16="http://schemas.microsoft.com/office/drawing/2014/main" id="{70ADA2D4-3D0B-6F3F-668A-FEE3C0F2A455}"/>
                </a:ext>
              </a:extLst>
            </p:cNvPr>
            <p:cNvSpPr txBox="1"/>
            <p:nvPr/>
          </p:nvSpPr>
          <p:spPr>
            <a:xfrm>
              <a:off x="0" y="-47625"/>
              <a:ext cx="812800" cy="860425"/>
            </a:xfrm>
            <a:prstGeom prst="rect">
              <a:avLst/>
            </a:prstGeom>
          </p:spPr>
          <p:txBody>
            <a:bodyPr lIns="50800" tIns="50800" rIns="50800" bIns="50800" rtlCol="0" anchor="ctr"/>
            <a:lstStyle/>
            <a:p>
              <a:pPr algn="ctr">
                <a:lnSpc>
                  <a:spcPts val="2659"/>
                </a:lnSpc>
              </a:pPr>
              <a:endParaRPr/>
            </a:p>
          </p:txBody>
        </p:sp>
      </p:grpSp>
      <p:graphicFrame>
        <p:nvGraphicFramePr>
          <p:cNvPr id="5" name="Diagrama 4">
            <a:extLst>
              <a:ext uri="{FF2B5EF4-FFF2-40B4-BE49-F238E27FC236}">
                <a16:creationId xmlns:a16="http://schemas.microsoft.com/office/drawing/2014/main" id="{D8FC3A73-D175-C092-6E9F-6DD3B88EBD6C}"/>
              </a:ext>
            </a:extLst>
          </p:cNvPr>
          <p:cNvGraphicFramePr/>
          <p:nvPr/>
        </p:nvGraphicFramePr>
        <p:xfrm>
          <a:off x="4948767" y="377185"/>
          <a:ext cx="12192000" cy="812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ctángulo 5">
            <a:extLst>
              <a:ext uri="{FF2B5EF4-FFF2-40B4-BE49-F238E27FC236}">
                <a16:creationId xmlns:a16="http://schemas.microsoft.com/office/drawing/2014/main" id="{CFC58CBB-4E02-E463-C023-70D169CB9DDC}"/>
              </a:ext>
            </a:extLst>
          </p:cNvPr>
          <p:cNvSpPr/>
          <p:nvPr/>
        </p:nvSpPr>
        <p:spPr>
          <a:xfrm>
            <a:off x="969904" y="3771900"/>
            <a:ext cx="3970396" cy="1828800"/>
          </a:xfrm>
          <a:prstGeom prst="rect">
            <a:avLst/>
          </a:prstGeom>
          <a:solidFill>
            <a:schemeClr val="accent5">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MX" sz="4000" b="1" dirty="0">
                <a:solidFill>
                  <a:schemeClr val="tx1"/>
                </a:solidFill>
              </a:rPr>
              <a:t>TRATAMIENTO</a:t>
            </a:r>
          </a:p>
        </p:txBody>
      </p:sp>
      <p:sp>
        <p:nvSpPr>
          <p:cNvPr id="16" name="Rectángulo: esquinas redondeadas 15">
            <a:extLst>
              <a:ext uri="{FF2B5EF4-FFF2-40B4-BE49-F238E27FC236}">
                <a16:creationId xmlns:a16="http://schemas.microsoft.com/office/drawing/2014/main" id="{D9866132-EBEB-507B-D470-ECBCA9BE24F0}"/>
              </a:ext>
            </a:extLst>
          </p:cNvPr>
          <p:cNvSpPr/>
          <p:nvPr/>
        </p:nvSpPr>
        <p:spPr>
          <a:xfrm>
            <a:off x="14013870" y="7179724"/>
            <a:ext cx="2667000" cy="1272094"/>
          </a:xfrm>
          <a:prstGeom prst="roundRect">
            <a:avLst/>
          </a:prstGeom>
          <a:solidFill>
            <a:schemeClr val="accent5">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MX" dirty="0">
                <a:solidFill>
                  <a:schemeClr val="tx1"/>
                </a:solidFill>
              </a:rPr>
              <a:t>Acceso, Manejo,</a:t>
            </a:r>
          </a:p>
          <a:p>
            <a:pPr algn="ctr"/>
            <a:r>
              <a:rPr lang="es-MX" dirty="0">
                <a:solidFill>
                  <a:schemeClr val="tx1"/>
                </a:solidFill>
              </a:rPr>
              <a:t>Aprovechamiento,</a:t>
            </a:r>
          </a:p>
          <a:p>
            <a:pPr algn="ctr"/>
            <a:r>
              <a:rPr lang="es-MX" dirty="0">
                <a:solidFill>
                  <a:schemeClr val="tx1"/>
                </a:solidFill>
              </a:rPr>
              <a:t>Monitoreo, Procesamiento</a:t>
            </a:r>
          </a:p>
        </p:txBody>
      </p:sp>
      <p:sp>
        <p:nvSpPr>
          <p:cNvPr id="17" name="Rectángulo: esquinas redondeadas 16">
            <a:extLst>
              <a:ext uri="{FF2B5EF4-FFF2-40B4-BE49-F238E27FC236}">
                <a16:creationId xmlns:a16="http://schemas.microsoft.com/office/drawing/2014/main" id="{92BE1EB5-404C-8735-B54E-3872B24E9667}"/>
              </a:ext>
            </a:extLst>
          </p:cNvPr>
          <p:cNvSpPr/>
          <p:nvPr/>
        </p:nvSpPr>
        <p:spPr>
          <a:xfrm>
            <a:off x="6598475" y="8513159"/>
            <a:ext cx="2514600" cy="894385"/>
          </a:xfrm>
          <a:prstGeom prst="roundRect">
            <a:avLst/>
          </a:prstGeom>
          <a:solidFill>
            <a:schemeClr val="tx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MX" dirty="0">
                <a:solidFill>
                  <a:schemeClr val="tx1"/>
                </a:solidFill>
              </a:rPr>
              <a:t>Remisiones, Transferencias, Difusión</a:t>
            </a:r>
          </a:p>
        </p:txBody>
      </p:sp>
    </p:spTree>
    <p:extLst>
      <p:ext uri="{BB962C8B-B14F-4D97-AF65-F5344CB8AC3E}">
        <p14:creationId xmlns:p14="http://schemas.microsoft.com/office/powerpoint/2010/main" val="27546388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2B397F-19B5-AEC4-87A7-CC63D943D99F}"/>
            </a:ext>
          </a:extLst>
        </p:cNvPr>
        <p:cNvGrpSpPr/>
        <p:nvPr/>
      </p:nvGrpSpPr>
      <p:grpSpPr>
        <a:xfrm>
          <a:off x="0" y="0"/>
          <a:ext cx="0" cy="0"/>
          <a:chOff x="0" y="0"/>
          <a:chExt cx="0" cy="0"/>
        </a:xfrm>
      </p:grpSpPr>
      <p:grpSp>
        <p:nvGrpSpPr>
          <p:cNvPr id="7" name="Group 7">
            <a:extLst>
              <a:ext uri="{FF2B5EF4-FFF2-40B4-BE49-F238E27FC236}">
                <a16:creationId xmlns:a16="http://schemas.microsoft.com/office/drawing/2014/main" id="{BB9E6A22-D29F-23BA-1258-7CE12B938A7A}"/>
              </a:ext>
            </a:extLst>
          </p:cNvPr>
          <p:cNvGrpSpPr/>
          <p:nvPr/>
        </p:nvGrpSpPr>
        <p:grpSpPr>
          <a:xfrm>
            <a:off x="0" y="9767255"/>
            <a:ext cx="6026729" cy="519745"/>
            <a:chOff x="0" y="0"/>
            <a:chExt cx="1587287" cy="136887"/>
          </a:xfrm>
        </p:grpSpPr>
        <p:sp>
          <p:nvSpPr>
            <p:cNvPr id="8" name="Freeform 8">
              <a:extLst>
                <a:ext uri="{FF2B5EF4-FFF2-40B4-BE49-F238E27FC236}">
                  <a16:creationId xmlns:a16="http://schemas.microsoft.com/office/drawing/2014/main" id="{B8F61D87-8FFF-153C-98AE-2D6386BD17EF}"/>
                </a:ext>
              </a:extLst>
            </p:cNvPr>
            <p:cNvSpPr/>
            <p:nvPr/>
          </p:nvSpPr>
          <p:spPr>
            <a:xfrm>
              <a:off x="0" y="0"/>
              <a:ext cx="1587287" cy="136888"/>
            </a:xfrm>
            <a:custGeom>
              <a:avLst/>
              <a:gdLst/>
              <a:ahLst/>
              <a:cxnLst/>
              <a:rect l="l" t="t" r="r" b="b"/>
              <a:pathLst>
                <a:path w="1587287" h="136888">
                  <a:moveTo>
                    <a:pt x="0" y="0"/>
                  </a:moveTo>
                  <a:lnTo>
                    <a:pt x="1587287" y="0"/>
                  </a:lnTo>
                  <a:lnTo>
                    <a:pt x="1587287" y="136888"/>
                  </a:lnTo>
                  <a:lnTo>
                    <a:pt x="0" y="136888"/>
                  </a:lnTo>
                  <a:close/>
                </a:path>
              </a:pathLst>
            </a:custGeom>
            <a:solidFill>
              <a:srgbClr val="2C4359"/>
            </a:solidFill>
          </p:spPr>
        </p:sp>
        <p:sp>
          <p:nvSpPr>
            <p:cNvPr id="9" name="TextBox 9">
              <a:extLst>
                <a:ext uri="{FF2B5EF4-FFF2-40B4-BE49-F238E27FC236}">
                  <a16:creationId xmlns:a16="http://schemas.microsoft.com/office/drawing/2014/main" id="{42F57E6E-B0F7-29BF-FAC9-CF3B005DCA29}"/>
                </a:ext>
              </a:extLst>
            </p:cNvPr>
            <p:cNvSpPr txBox="1"/>
            <p:nvPr/>
          </p:nvSpPr>
          <p:spPr>
            <a:xfrm>
              <a:off x="0" y="-47625"/>
              <a:ext cx="812800" cy="860425"/>
            </a:xfrm>
            <a:prstGeom prst="rect">
              <a:avLst/>
            </a:prstGeom>
          </p:spPr>
          <p:txBody>
            <a:bodyPr lIns="50800" tIns="50800" rIns="50800" bIns="50800" rtlCol="0" anchor="ctr"/>
            <a:lstStyle/>
            <a:p>
              <a:pPr algn="ctr">
                <a:lnSpc>
                  <a:spcPts val="2659"/>
                </a:lnSpc>
              </a:pPr>
              <a:endParaRPr/>
            </a:p>
          </p:txBody>
        </p:sp>
      </p:grpSp>
      <p:grpSp>
        <p:nvGrpSpPr>
          <p:cNvPr id="10" name="Group 10">
            <a:extLst>
              <a:ext uri="{FF2B5EF4-FFF2-40B4-BE49-F238E27FC236}">
                <a16:creationId xmlns:a16="http://schemas.microsoft.com/office/drawing/2014/main" id="{90527DB8-3E9C-B331-994F-5C3E33B18639}"/>
              </a:ext>
            </a:extLst>
          </p:cNvPr>
          <p:cNvGrpSpPr/>
          <p:nvPr/>
        </p:nvGrpSpPr>
        <p:grpSpPr>
          <a:xfrm>
            <a:off x="12261271" y="9767255"/>
            <a:ext cx="6026729" cy="519745"/>
            <a:chOff x="0" y="0"/>
            <a:chExt cx="1587287" cy="136887"/>
          </a:xfrm>
        </p:grpSpPr>
        <p:sp>
          <p:nvSpPr>
            <p:cNvPr id="11" name="Freeform 11">
              <a:extLst>
                <a:ext uri="{FF2B5EF4-FFF2-40B4-BE49-F238E27FC236}">
                  <a16:creationId xmlns:a16="http://schemas.microsoft.com/office/drawing/2014/main" id="{E5B581E1-AF75-D3C1-8F5C-3A8FC9C9A0D7}"/>
                </a:ext>
              </a:extLst>
            </p:cNvPr>
            <p:cNvSpPr/>
            <p:nvPr/>
          </p:nvSpPr>
          <p:spPr>
            <a:xfrm>
              <a:off x="0" y="0"/>
              <a:ext cx="1587287" cy="136888"/>
            </a:xfrm>
            <a:custGeom>
              <a:avLst/>
              <a:gdLst/>
              <a:ahLst/>
              <a:cxnLst/>
              <a:rect l="l" t="t" r="r" b="b"/>
              <a:pathLst>
                <a:path w="1587287" h="136888">
                  <a:moveTo>
                    <a:pt x="0" y="0"/>
                  </a:moveTo>
                  <a:lnTo>
                    <a:pt x="1587287" y="0"/>
                  </a:lnTo>
                  <a:lnTo>
                    <a:pt x="1587287" y="136888"/>
                  </a:lnTo>
                  <a:lnTo>
                    <a:pt x="0" y="136888"/>
                  </a:lnTo>
                  <a:close/>
                </a:path>
              </a:pathLst>
            </a:custGeom>
            <a:solidFill>
              <a:srgbClr val="D3D4D6"/>
            </a:solidFill>
          </p:spPr>
        </p:sp>
        <p:sp>
          <p:nvSpPr>
            <p:cNvPr id="12" name="TextBox 12">
              <a:extLst>
                <a:ext uri="{FF2B5EF4-FFF2-40B4-BE49-F238E27FC236}">
                  <a16:creationId xmlns:a16="http://schemas.microsoft.com/office/drawing/2014/main" id="{8933BE62-447B-EEF6-DC81-529E961B3C2D}"/>
                </a:ext>
              </a:extLst>
            </p:cNvPr>
            <p:cNvSpPr txBox="1"/>
            <p:nvPr/>
          </p:nvSpPr>
          <p:spPr>
            <a:xfrm>
              <a:off x="0" y="-47625"/>
              <a:ext cx="812800" cy="860425"/>
            </a:xfrm>
            <a:prstGeom prst="rect">
              <a:avLst/>
            </a:prstGeom>
          </p:spPr>
          <p:txBody>
            <a:bodyPr lIns="50800" tIns="50800" rIns="50800" bIns="50800" rtlCol="0" anchor="ctr"/>
            <a:lstStyle/>
            <a:p>
              <a:pPr algn="ctr">
                <a:lnSpc>
                  <a:spcPts val="2659"/>
                </a:lnSpc>
              </a:pPr>
              <a:endParaRPr/>
            </a:p>
          </p:txBody>
        </p:sp>
      </p:grpSp>
      <p:grpSp>
        <p:nvGrpSpPr>
          <p:cNvPr id="13" name="Group 13">
            <a:extLst>
              <a:ext uri="{FF2B5EF4-FFF2-40B4-BE49-F238E27FC236}">
                <a16:creationId xmlns:a16="http://schemas.microsoft.com/office/drawing/2014/main" id="{709641F7-DF88-873F-1ADD-2864B2B084A4}"/>
              </a:ext>
            </a:extLst>
          </p:cNvPr>
          <p:cNvGrpSpPr/>
          <p:nvPr/>
        </p:nvGrpSpPr>
        <p:grpSpPr>
          <a:xfrm>
            <a:off x="5872103" y="9767255"/>
            <a:ext cx="6481944" cy="519745"/>
            <a:chOff x="0" y="0"/>
            <a:chExt cx="1707179" cy="136887"/>
          </a:xfrm>
        </p:grpSpPr>
        <p:sp>
          <p:nvSpPr>
            <p:cNvPr id="14" name="Freeform 14">
              <a:extLst>
                <a:ext uri="{FF2B5EF4-FFF2-40B4-BE49-F238E27FC236}">
                  <a16:creationId xmlns:a16="http://schemas.microsoft.com/office/drawing/2014/main" id="{FFBC35F2-BC4A-1034-B886-DEE4FCF3A710}"/>
                </a:ext>
              </a:extLst>
            </p:cNvPr>
            <p:cNvSpPr/>
            <p:nvPr/>
          </p:nvSpPr>
          <p:spPr>
            <a:xfrm>
              <a:off x="0" y="0"/>
              <a:ext cx="1707179" cy="136888"/>
            </a:xfrm>
            <a:custGeom>
              <a:avLst/>
              <a:gdLst/>
              <a:ahLst/>
              <a:cxnLst/>
              <a:rect l="l" t="t" r="r" b="b"/>
              <a:pathLst>
                <a:path w="1707179" h="136888">
                  <a:moveTo>
                    <a:pt x="0" y="0"/>
                  </a:moveTo>
                  <a:lnTo>
                    <a:pt x="1707179" y="0"/>
                  </a:lnTo>
                  <a:lnTo>
                    <a:pt x="1707179" y="136888"/>
                  </a:lnTo>
                  <a:lnTo>
                    <a:pt x="0" y="136888"/>
                  </a:lnTo>
                  <a:close/>
                </a:path>
              </a:pathLst>
            </a:custGeom>
            <a:solidFill>
              <a:srgbClr val="446969"/>
            </a:solidFill>
          </p:spPr>
        </p:sp>
        <p:sp>
          <p:nvSpPr>
            <p:cNvPr id="15" name="TextBox 15">
              <a:extLst>
                <a:ext uri="{FF2B5EF4-FFF2-40B4-BE49-F238E27FC236}">
                  <a16:creationId xmlns:a16="http://schemas.microsoft.com/office/drawing/2014/main" id="{058942CE-EDB6-F825-286B-0019078FF600}"/>
                </a:ext>
              </a:extLst>
            </p:cNvPr>
            <p:cNvSpPr txBox="1"/>
            <p:nvPr/>
          </p:nvSpPr>
          <p:spPr>
            <a:xfrm>
              <a:off x="0" y="-47625"/>
              <a:ext cx="812800" cy="860425"/>
            </a:xfrm>
            <a:prstGeom prst="rect">
              <a:avLst/>
            </a:prstGeom>
          </p:spPr>
          <p:txBody>
            <a:bodyPr lIns="50800" tIns="50800" rIns="50800" bIns="50800" rtlCol="0" anchor="ctr"/>
            <a:lstStyle/>
            <a:p>
              <a:pPr algn="ctr">
                <a:lnSpc>
                  <a:spcPts val="2659"/>
                </a:lnSpc>
              </a:pPr>
              <a:endParaRPr/>
            </a:p>
          </p:txBody>
        </p:sp>
      </p:grpSp>
      <p:graphicFrame>
        <p:nvGraphicFramePr>
          <p:cNvPr id="20" name="Diagrama 19">
            <a:extLst>
              <a:ext uri="{FF2B5EF4-FFF2-40B4-BE49-F238E27FC236}">
                <a16:creationId xmlns:a16="http://schemas.microsoft.com/office/drawing/2014/main" id="{6B751B1C-A6D0-2B14-42B2-69D54665C882}"/>
              </a:ext>
            </a:extLst>
          </p:cNvPr>
          <p:cNvGraphicFramePr/>
          <p:nvPr>
            <p:extLst>
              <p:ext uri="{D42A27DB-BD31-4B8C-83A1-F6EECF244321}">
                <p14:modId xmlns:p14="http://schemas.microsoft.com/office/powerpoint/2010/main" val="1727692834"/>
              </p:ext>
            </p:extLst>
          </p:nvPr>
        </p:nvGraphicFramePr>
        <p:xfrm>
          <a:off x="2362200" y="4478625"/>
          <a:ext cx="11825204" cy="33085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2" name="Diagrama 1">
            <a:extLst>
              <a:ext uri="{FF2B5EF4-FFF2-40B4-BE49-F238E27FC236}">
                <a16:creationId xmlns:a16="http://schemas.microsoft.com/office/drawing/2014/main" id="{3BE65007-9A23-CD98-C6AC-7A1CD38C35FA}"/>
              </a:ext>
            </a:extLst>
          </p:cNvPr>
          <p:cNvGraphicFramePr/>
          <p:nvPr>
            <p:extLst>
              <p:ext uri="{D42A27DB-BD31-4B8C-83A1-F6EECF244321}">
                <p14:modId xmlns:p14="http://schemas.microsoft.com/office/powerpoint/2010/main" val="629186140"/>
              </p:ext>
            </p:extLst>
          </p:nvPr>
        </p:nvGraphicFramePr>
        <p:xfrm>
          <a:off x="3048000" y="1079500"/>
          <a:ext cx="13716000" cy="81280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3" name="Rectángulo: biselado 2">
            <a:extLst>
              <a:ext uri="{FF2B5EF4-FFF2-40B4-BE49-F238E27FC236}">
                <a16:creationId xmlns:a16="http://schemas.microsoft.com/office/drawing/2014/main" id="{5A94F6B0-ECF2-2BE7-E428-4FA847B41F61}"/>
              </a:ext>
            </a:extLst>
          </p:cNvPr>
          <p:cNvSpPr/>
          <p:nvPr/>
        </p:nvSpPr>
        <p:spPr>
          <a:xfrm>
            <a:off x="931333" y="1458428"/>
            <a:ext cx="1600200" cy="7112000"/>
          </a:xfrm>
          <a:prstGeom prst="bevel">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s-MX" sz="5000" b="1" dirty="0">
                <a:solidFill>
                  <a:schemeClr val="tx1"/>
                </a:solidFill>
              </a:rPr>
              <a:t>E</a:t>
            </a:r>
          </a:p>
          <a:p>
            <a:pPr algn="ctr"/>
            <a:r>
              <a:rPr lang="es-MX" sz="5000" b="1" dirty="0">
                <a:solidFill>
                  <a:schemeClr val="tx1"/>
                </a:solidFill>
              </a:rPr>
              <a:t>L</a:t>
            </a:r>
          </a:p>
          <a:p>
            <a:pPr algn="ctr"/>
            <a:r>
              <a:rPr lang="es-MX" sz="5000" b="1" dirty="0">
                <a:solidFill>
                  <a:schemeClr val="tx1"/>
                </a:solidFill>
              </a:rPr>
              <a:t>E</a:t>
            </a:r>
          </a:p>
          <a:p>
            <a:pPr algn="ctr"/>
            <a:r>
              <a:rPr lang="es-MX" sz="5000" b="1" dirty="0">
                <a:solidFill>
                  <a:schemeClr val="tx1"/>
                </a:solidFill>
              </a:rPr>
              <a:t>M</a:t>
            </a:r>
          </a:p>
          <a:p>
            <a:pPr algn="ctr"/>
            <a:r>
              <a:rPr lang="es-MX" sz="5000" b="1" dirty="0">
                <a:solidFill>
                  <a:schemeClr val="tx1"/>
                </a:solidFill>
              </a:rPr>
              <a:t>E</a:t>
            </a:r>
          </a:p>
          <a:p>
            <a:pPr algn="ctr"/>
            <a:r>
              <a:rPr lang="es-MX" sz="5000" b="1" dirty="0">
                <a:solidFill>
                  <a:schemeClr val="tx1"/>
                </a:solidFill>
              </a:rPr>
              <a:t>N</a:t>
            </a:r>
          </a:p>
          <a:p>
            <a:pPr algn="ctr"/>
            <a:r>
              <a:rPr lang="es-MX" sz="5000" b="1" dirty="0">
                <a:solidFill>
                  <a:schemeClr val="tx1"/>
                </a:solidFill>
              </a:rPr>
              <a:t>T</a:t>
            </a:r>
          </a:p>
          <a:p>
            <a:pPr algn="ctr"/>
            <a:r>
              <a:rPr lang="es-MX" sz="5000" b="1" dirty="0">
                <a:solidFill>
                  <a:schemeClr val="tx1"/>
                </a:solidFill>
              </a:rPr>
              <a:t>O</a:t>
            </a:r>
          </a:p>
          <a:p>
            <a:pPr algn="ctr"/>
            <a:r>
              <a:rPr lang="es-MX" sz="5000" b="1" dirty="0">
                <a:solidFill>
                  <a:schemeClr val="tx1"/>
                </a:solidFill>
              </a:rPr>
              <a:t>S</a:t>
            </a:r>
          </a:p>
        </p:txBody>
      </p:sp>
    </p:spTree>
    <p:extLst>
      <p:ext uri="{BB962C8B-B14F-4D97-AF65-F5344CB8AC3E}">
        <p14:creationId xmlns:p14="http://schemas.microsoft.com/office/powerpoint/2010/main" val="7309852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5"/>
          <p:cNvGrpSpPr/>
          <p:nvPr/>
        </p:nvGrpSpPr>
        <p:grpSpPr>
          <a:xfrm>
            <a:off x="0" y="9767255"/>
            <a:ext cx="6026729" cy="519745"/>
            <a:chOff x="0" y="0"/>
            <a:chExt cx="1587287" cy="136887"/>
          </a:xfrm>
        </p:grpSpPr>
        <p:sp>
          <p:nvSpPr>
            <p:cNvPr id="6" name="Freeform 6"/>
            <p:cNvSpPr/>
            <p:nvPr/>
          </p:nvSpPr>
          <p:spPr>
            <a:xfrm>
              <a:off x="0" y="0"/>
              <a:ext cx="1587287" cy="136888"/>
            </a:xfrm>
            <a:custGeom>
              <a:avLst/>
              <a:gdLst/>
              <a:ahLst/>
              <a:cxnLst/>
              <a:rect l="l" t="t" r="r" b="b"/>
              <a:pathLst>
                <a:path w="1587287" h="136888">
                  <a:moveTo>
                    <a:pt x="0" y="0"/>
                  </a:moveTo>
                  <a:lnTo>
                    <a:pt x="1587287" y="0"/>
                  </a:lnTo>
                  <a:lnTo>
                    <a:pt x="1587287" y="136888"/>
                  </a:lnTo>
                  <a:lnTo>
                    <a:pt x="0" y="136888"/>
                  </a:lnTo>
                  <a:close/>
                </a:path>
              </a:pathLst>
            </a:custGeom>
            <a:solidFill>
              <a:srgbClr val="2C4359"/>
            </a:solidFill>
          </p:spPr>
          <p:txBody>
            <a:bodyPr/>
            <a:lstStyle/>
            <a:p>
              <a:endParaRPr lang="es-MX"/>
            </a:p>
          </p:txBody>
        </p:sp>
        <p:sp>
          <p:nvSpPr>
            <p:cNvPr id="7" name="TextBox 7"/>
            <p:cNvSpPr txBox="1"/>
            <p:nvPr/>
          </p:nvSpPr>
          <p:spPr>
            <a:xfrm>
              <a:off x="0" y="-47625"/>
              <a:ext cx="812800" cy="860425"/>
            </a:xfrm>
            <a:prstGeom prst="rect">
              <a:avLst/>
            </a:prstGeom>
          </p:spPr>
          <p:txBody>
            <a:bodyPr lIns="50800" tIns="50800" rIns="50800" bIns="50800" rtlCol="0" anchor="ctr"/>
            <a:lstStyle/>
            <a:p>
              <a:pPr algn="ctr">
                <a:lnSpc>
                  <a:spcPts val="2659"/>
                </a:lnSpc>
              </a:pPr>
              <a:endParaRPr/>
            </a:p>
          </p:txBody>
        </p:sp>
      </p:grpSp>
      <p:grpSp>
        <p:nvGrpSpPr>
          <p:cNvPr id="8" name="Group 8"/>
          <p:cNvGrpSpPr/>
          <p:nvPr/>
        </p:nvGrpSpPr>
        <p:grpSpPr>
          <a:xfrm>
            <a:off x="12261271" y="9767255"/>
            <a:ext cx="6026729" cy="519745"/>
            <a:chOff x="0" y="0"/>
            <a:chExt cx="1587287" cy="136887"/>
          </a:xfrm>
        </p:grpSpPr>
        <p:sp>
          <p:nvSpPr>
            <p:cNvPr id="9" name="Freeform 9"/>
            <p:cNvSpPr/>
            <p:nvPr/>
          </p:nvSpPr>
          <p:spPr>
            <a:xfrm>
              <a:off x="0" y="0"/>
              <a:ext cx="1587287" cy="136888"/>
            </a:xfrm>
            <a:custGeom>
              <a:avLst/>
              <a:gdLst/>
              <a:ahLst/>
              <a:cxnLst/>
              <a:rect l="l" t="t" r="r" b="b"/>
              <a:pathLst>
                <a:path w="1587287" h="136888">
                  <a:moveTo>
                    <a:pt x="0" y="0"/>
                  </a:moveTo>
                  <a:lnTo>
                    <a:pt x="1587287" y="0"/>
                  </a:lnTo>
                  <a:lnTo>
                    <a:pt x="1587287" y="136888"/>
                  </a:lnTo>
                  <a:lnTo>
                    <a:pt x="0" y="136888"/>
                  </a:lnTo>
                  <a:close/>
                </a:path>
              </a:pathLst>
            </a:custGeom>
            <a:solidFill>
              <a:srgbClr val="D3D4D6"/>
            </a:solidFill>
          </p:spPr>
          <p:txBody>
            <a:bodyPr/>
            <a:lstStyle/>
            <a:p>
              <a:endParaRPr lang="es-MX"/>
            </a:p>
          </p:txBody>
        </p:sp>
        <p:sp>
          <p:nvSpPr>
            <p:cNvPr id="10" name="TextBox 10"/>
            <p:cNvSpPr txBox="1"/>
            <p:nvPr/>
          </p:nvSpPr>
          <p:spPr>
            <a:xfrm>
              <a:off x="0" y="-47625"/>
              <a:ext cx="812800" cy="860425"/>
            </a:xfrm>
            <a:prstGeom prst="rect">
              <a:avLst/>
            </a:prstGeom>
          </p:spPr>
          <p:txBody>
            <a:bodyPr lIns="50800" tIns="50800" rIns="50800" bIns="50800" rtlCol="0" anchor="ctr"/>
            <a:lstStyle/>
            <a:p>
              <a:pPr algn="ctr">
                <a:lnSpc>
                  <a:spcPts val="2659"/>
                </a:lnSpc>
              </a:pPr>
              <a:endParaRPr/>
            </a:p>
          </p:txBody>
        </p:sp>
      </p:grpSp>
      <p:grpSp>
        <p:nvGrpSpPr>
          <p:cNvPr id="11" name="Group 11"/>
          <p:cNvGrpSpPr/>
          <p:nvPr/>
        </p:nvGrpSpPr>
        <p:grpSpPr>
          <a:xfrm>
            <a:off x="5872103" y="9767255"/>
            <a:ext cx="6481944" cy="519745"/>
            <a:chOff x="0" y="0"/>
            <a:chExt cx="1707179" cy="136887"/>
          </a:xfrm>
        </p:grpSpPr>
        <p:sp>
          <p:nvSpPr>
            <p:cNvPr id="12" name="Freeform 12"/>
            <p:cNvSpPr/>
            <p:nvPr/>
          </p:nvSpPr>
          <p:spPr>
            <a:xfrm>
              <a:off x="0" y="0"/>
              <a:ext cx="1707179" cy="136888"/>
            </a:xfrm>
            <a:custGeom>
              <a:avLst/>
              <a:gdLst/>
              <a:ahLst/>
              <a:cxnLst/>
              <a:rect l="l" t="t" r="r" b="b"/>
              <a:pathLst>
                <a:path w="1707179" h="136888">
                  <a:moveTo>
                    <a:pt x="0" y="0"/>
                  </a:moveTo>
                  <a:lnTo>
                    <a:pt x="1707179" y="0"/>
                  </a:lnTo>
                  <a:lnTo>
                    <a:pt x="1707179" y="136888"/>
                  </a:lnTo>
                  <a:lnTo>
                    <a:pt x="0" y="136888"/>
                  </a:lnTo>
                  <a:close/>
                </a:path>
              </a:pathLst>
            </a:custGeom>
            <a:solidFill>
              <a:srgbClr val="446969"/>
            </a:solidFill>
          </p:spPr>
          <p:txBody>
            <a:bodyPr/>
            <a:lstStyle/>
            <a:p>
              <a:endParaRPr lang="es-MX"/>
            </a:p>
          </p:txBody>
        </p:sp>
        <p:sp>
          <p:nvSpPr>
            <p:cNvPr id="13" name="TextBox 13"/>
            <p:cNvSpPr txBox="1"/>
            <p:nvPr/>
          </p:nvSpPr>
          <p:spPr>
            <a:xfrm>
              <a:off x="0" y="-47625"/>
              <a:ext cx="812800" cy="860425"/>
            </a:xfrm>
            <a:prstGeom prst="rect">
              <a:avLst/>
            </a:prstGeom>
          </p:spPr>
          <p:txBody>
            <a:bodyPr lIns="50800" tIns="50800" rIns="50800" bIns="50800" rtlCol="0" anchor="ctr"/>
            <a:lstStyle/>
            <a:p>
              <a:pPr algn="ctr">
                <a:lnSpc>
                  <a:spcPts val="2659"/>
                </a:lnSpc>
              </a:pPr>
              <a:endParaRPr/>
            </a:p>
          </p:txBody>
        </p:sp>
      </p:grpSp>
      <p:graphicFrame>
        <p:nvGraphicFramePr>
          <p:cNvPr id="16" name="Diagrama 15">
            <a:extLst>
              <a:ext uri="{FF2B5EF4-FFF2-40B4-BE49-F238E27FC236}">
                <a16:creationId xmlns:a16="http://schemas.microsoft.com/office/drawing/2014/main" id="{C4A62034-257D-50C9-3089-5D5E138D80A4}"/>
              </a:ext>
            </a:extLst>
          </p:cNvPr>
          <p:cNvGraphicFramePr/>
          <p:nvPr/>
        </p:nvGraphicFramePr>
        <p:xfrm>
          <a:off x="914400" y="1181100"/>
          <a:ext cx="16687800" cy="8026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8" name="CuadroTexto 17">
            <a:extLst>
              <a:ext uri="{FF2B5EF4-FFF2-40B4-BE49-F238E27FC236}">
                <a16:creationId xmlns:a16="http://schemas.microsoft.com/office/drawing/2014/main" id="{E04A4BCA-FC54-2549-BD7C-DD83CC667DD5}"/>
              </a:ext>
            </a:extLst>
          </p:cNvPr>
          <p:cNvSpPr txBox="1"/>
          <p:nvPr/>
        </p:nvSpPr>
        <p:spPr>
          <a:xfrm>
            <a:off x="4919602" y="2907387"/>
            <a:ext cx="12453998" cy="861774"/>
          </a:xfrm>
          <a:prstGeom prst="rect">
            <a:avLst/>
          </a:prstGeom>
          <a:noFill/>
          <a:ln>
            <a:solidFill>
              <a:schemeClr val="accent1">
                <a:lumMod val="60000"/>
                <a:lumOff val="40000"/>
              </a:schemeClr>
            </a:solidFill>
          </a:ln>
        </p:spPr>
        <p:txBody>
          <a:bodyPr wrap="square" rtlCol="0">
            <a:spAutoFit/>
          </a:bodyPr>
          <a:lstStyle/>
          <a:p>
            <a:pPr algn="just"/>
            <a:r>
              <a:rPr lang="es-MX" sz="2500" b="1" i="0" dirty="0">
                <a:effectLst/>
                <a:highlight>
                  <a:srgbClr val="FFFFFF"/>
                </a:highlight>
                <a:latin typeface="Helvetica" panose="020B0604020202020204" pitchFamily="34" charset="0"/>
              </a:rPr>
              <a:t>Control documentado que se llevará de los tratamientos que realizan las áreas de la organización, realizado con orden y precisión. </a:t>
            </a:r>
          </a:p>
        </p:txBody>
      </p:sp>
      <p:sp>
        <p:nvSpPr>
          <p:cNvPr id="19" name="Elipse 18">
            <a:extLst>
              <a:ext uri="{FF2B5EF4-FFF2-40B4-BE49-F238E27FC236}">
                <a16:creationId xmlns:a16="http://schemas.microsoft.com/office/drawing/2014/main" id="{F55C507F-1DA7-773C-702A-17EC807F68FB}"/>
              </a:ext>
            </a:extLst>
          </p:cNvPr>
          <p:cNvSpPr/>
          <p:nvPr/>
        </p:nvSpPr>
        <p:spPr>
          <a:xfrm>
            <a:off x="800100" y="713272"/>
            <a:ext cx="8458200" cy="1464145"/>
          </a:xfrm>
          <a:prstGeom prst="ellipse">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MX" sz="3500" b="1" i="0" u="none" strike="noStrike" baseline="0" dirty="0">
                <a:solidFill>
                  <a:schemeClr val="tx1"/>
                </a:solidFill>
                <a:latin typeface="Andada-Regular"/>
              </a:rPr>
              <a:t>INVENTARIO DE DATOS PERSONALES</a:t>
            </a:r>
            <a:endParaRPr lang="es-MX" sz="3500" b="1" dirty="0">
              <a:solidFill>
                <a:schemeClr val="tx1"/>
              </a:solidFill>
            </a:endParaRPr>
          </a:p>
        </p:txBody>
      </p:sp>
      <p:sp>
        <p:nvSpPr>
          <p:cNvPr id="2" name="Rectángulo 1">
            <a:extLst>
              <a:ext uri="{FF2B5EF4-FFF2-40B4-BE49-F238E27FC236}">
                <a16:creationId xmlns:a16="http://schemas.microsoft.com/office/drawing/2014/main" id="{AE542EE1-FDAF-9CC0-C74D-EFF534B0CD20}"/>
              </a:ext>
            </a:extLst>
          </p:cNvPr>
          <p:cNvSpPr/>
          <p:nvPr/>
        </p:nvSpPr>
        <p:spPr>
          <a:xfrm>
            <a:off x="2133600" y="8648700"/>
            <a:ext cx="14478000" cy="937728"/>
          </a:xfrm>
          <a:prstGeom prst="rect">
            <a:avLst/>
          </a:prstGeom>
          <a:solidFill>
            <a:schemeClr val="accent5">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MX" sz="2500" dirty="0">
                <a:solidFill>
                  <a:schemeClr val="tx1"/>
                </a:solidFill>
              </a:rPr>
              <a:t>Se sugiere también: Identificar Tipo de consentimiento, transferencias, difusión plazos de conservación y bloqueo, clasificación archivística</a:t>
            </a:r>
          </a:p>
        </p:txBody>
      </p:sp>
    </p:spTree>
    <p:extLst>
      <p:ext uri="{BB962C8B-B14F-4D97-AF65-F5344CB8AC3E}">
        <p14:creationId xmlns:p14="http://schemas.microsoft.com/office/powerpoint/2010/main" val="36693529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5"/>
          <p:cNvGrpSpPr/>
          <p:nvPr/>
        </p:nvGrpSpPr>
        <p:grpSpPr>
          <a:xfrm>
            <a:off x="0" y="9767255"/>
            <a:ext cx="6026729" cy="519745"/>
            <a:chOff x="0" y="0"/>
            <a:chExt cx="1587287" cy="136887"/>
          </a:xfrm>
        </p:grpSpPr>
        <p:sp>
          <p:nvSpPr>
            <p:cNvPr id="6" name="Freeform 6"/>
            <p:cNvSpPr/>
            <p:nvPr/>
          </p:nvSpPr>
          <p:spPr>
            <a:xfrm>
              <a:off x="0" y="0"/>
              <a:ext cx="1587287" cy="136888"/>
            </a:xfrm>
            <a:custGeom>
              <a:avLst/>
              <a:gdLst/>
              <a:ahLst/>
              <a:cxnLst/>
              <a:rect l="l" t="t" r="r" b="b"/>
              <a:pathLst>
                <a:path w="1587287" h="136888">
                  <a:moveTo>
                    <a:pt x="0" y="0"/>
                  </a:moveTo>
                  <a:lnTo>
                    <a:pt x="1587287" y="0"/>
                  </a:lnTo>
                  <a:lnTo>
                    <a:pt x="1587287" y="136888"/>
                  </a:lnTo>
                  <a:lnTo>
                    <a:pt x="0" y="136888"/>
                  </a:lnTo>
                  <a:close/>
                </a:path>
              </a:pathLst>
            </a:custGeom>
            <a:solidFill>
              <a:srgbClr val="2C4359"/>
            </a:solidFill>
          </p:spPr>
        </p:sp>
        <p:sp>
          <p:nvSpPr>
            <p:cNvPr id="7" name="TextBox 7"/>
            <p:cNvSpPr txBox="1"/>
            <p:nvPr/>
          </p:nvSpPr>
          <p:spPr>
            <a:xfrm>
              <a:off x="0" y="-47625"/>
              <a:ext cx="812800" cy="860425"/>
            </a:xfrm>
            <a:prstGeom prst="rect">
              <a:avLst/>
            </a:prstGeom>
          </p:spPr>
          <p:txBody>
            <a:bodyPr lIns="50800" tIns="50800" rIns="50800" bIns="50800" rtlCol="0" anchor="ctr"/>
            <a:lstStyle/>
            <a:p>
              <a:pPr algn="ctr">
                <a:lnSpc>
                  <a:spcPts val="2659"/>
                </a:lnSpc>
              </a:pPr>
              <a:endParaRPr/>
            </a:p>
          </p:txBody>
        </p:sp>
      </p:grpSp>
      <p:grpSp>
        <p:nvGrpSpPr>
          <p:cNvPr id="8" name="Group 8"/>
          <p:cNvGrpSpPr/>
          <p:nvPr/>
        </p:nvGrpSpPr>
        <p:grpSpPr>
          <a:xfrm>
            <a:off x="12261271" y="9767255"/>
            <a:ext cx="6026729" cy="519745"/>
            <a:chOff x="0" y="0"/>
            <a:chExt cx="1587287" cy="136887"/>
          </a:xfrm>
        </p:grpSpPr>
        <p:sp>
          <p:nvSpPr>
            <p:cNvPr id="9" name="Freeform 9"/>
            <p:cNvSpPr/>
            <p:nvPr/>
          </p:nvSpPr>
          <p:spPr>
            <a:xfrm>
              <a:off x="0" y="0"/>
              <a:ext cx="1587287" cy="136888"/>
            </a:xfrm>
            <a:custGeom>
              <a:avLst/>
              <a:gdLst/>
              <a:ahLst/>
              <a:cxnLst/>
              <a:rect l="l" t="t" r="r" b="b"/>
              <a:pathLst>
                <a:path w="1587287" h="136888">
                  <a:moveTo>
                    <a:pt x="0" y="0"/>
                  </a:moveTo>
                  <a:lnTo>
                    <a:pt x="1587287" y="0"/>
                  </a:lnTo>
                  <a:lnTo>
                    <a:pt x="1587287" y="136888"/>
                  </a:lnTo>
                  <a:lnTo>
                    <a:pt x="0" y="136888"/>
                  </a:lnTo>
                  <a:close/>
                </a:path>
              </a:pathLst>
            </a:custGeom>
            <a:solidFill>
              <a:srgbClr val="D3D4D6"/>
            </a:solidFill>
          </p:spPr>
        </p:sp>
        <p:sp>
          <p:nvSpPr>
            <p:cNvPr id="10" name="TextBox 10"/>
            <p:cNvSpPr txBox="1"/>
            <p:nvPr/>
          </p:nvSpPr>
          <p:spPr>
            <a:xfrm>
              <a:off x="0" y="-47625"/>
              <a:ext cx="812800" cy="860425"/>
            </a:xfrm>
            <a:prstGeom prst="rect">
              <a:avLst/>
            </a:prstGeom>
          </p:spPr>
          <p:txBody>
            <a:bodyPr lIns="50800" tIns="50800" rIns="50800" bIns="50800" rtlCol="0" anchor="ctr"/>
            <a:lstStyle/>
            <a:p>
              <a:pPr algn="ctr">
                <a:lnSpc>
                  <a:spcPts val="2659"/>
                </a:lnSpc>
              </a:pPr>
              <a:endParaRPr/>
            </a:p>
          </p:txBody>
        </p:sp>
      </p:grpSp>
      <p:grpSp>
        <p:nvGrpSpPr>
          <p:cNvPr id="11" name="Group 11"/>
          <p:cNvGrpSpPr/>
          <p:nvPr/>
        </p:nvGrpSpPr>
        <p:grpSpPr>
          <a:xfrm>
            <a:off x="5872103" y="9767255"/>
            <a:ext cx="6481944" cy="519745"/>
            <a:chOff x="0" y="0"/>
            <a:chExt cx="1707179" cy="136887"/>
          </a:xfrm>
        </p:grpSpPr>
        <p:sp>
          <p:nvSpPr>
            <p:cNvPr id="12" name="Freeform 12"/>
            <p:cNvSpPr/>
            <p:nvPr/>
          </p:nvSpPr>
          <p:spPr>
            <a:xfrm>
              <a:off x="0" y="0"/>
              <a:ext cx="1707179" cy="136888"/>
            </a:xfrm>
            <a:custGeom>
              <a:avLst/>
              <a:gdLst/>
              <a:ahLst/>
              <a:cxnLst/>
              <a:rect l="l" t="t" r="r" b="b"/>
              <a:pathLst>
                <a:path w="1707179" h="136888">
                  <a:moveTo>
                    <a:pt x="0" y="0"/>
                  </a:moveTo>
                  <a:lnTo>
                    <a:pt x="1707179" y="0"/>
                  </a:lnTo>
                  <a:lnTo>
                    <a:pt x="1707179" y="136888"/>
                  </a:lnTo>
                  <a:lnTo>
                    <a:pt x="0" y="136888"/>
                  </a:lnTo>
                  <a:close/>
                </a:path>
              </a:pathLst>
            </a:custGeom>
            <a:solidFill>
              <a:srgbClr val="446969"/>
            </a:solidFill>
          </p:spPr>
        </p:sp>
        <p:sp>
          <p:nvSpPr>
            <p:cNvPr id="13" name="TextBox 13"/>
            <p:cNvSpPr txBox="1"/>
            <p:nvPr/>
          </p:nvSpPr>
          <p:spPr>
            <a:xfrm>
              <a:off x="0" y="-47625"/>
              <a:ext cx="812800" cy="860425"/>
            </a:xfrm>
            <a:prstGeom prst="rect">
              <a:avLst/>
            </a:prstGeom>
          </p:spPr>
          <p:txBody>
            <a:bodyPr lIns="50800" tIns="50800" rIns="50800" bIns="50800" rtlCol="0" anchor="ctr"/>
            <a:lstStyle/>
            <a:p>
              <a:pPr algn="ctr">
                <a:lnSpc>
                  <a:spcPts val="2659"/>
                </a:lnSpc>
              </a:pPr>
              <a:endParaRPr/>
            </a:p>
          </p:txBody>
        </p:sp>
      </p:grpSp>
      <p:grpSp>
        <p:nvGrpSpPr>
          <p:cNvPr id="3" name="Grupo 2">
            <a:extLst>
              <a:ext uri="{FF2B5EF4-FFF2-40B4-BE49-F238E27FC236}">
                <a16:creationId xmlns:a16="http://schemas.microsoft.com/office/drawing/2014/main" id="{6E551D9F-D3BA-63EC-B6E7-614EE74180A4}"/>
              </a:ext>
            </a:extLst>
          </p:cNvPr>
          <p:cNvGrpSpPr/>
          <p:nvPr/>
        </p:nvGrpSpPr>
        <p:grpSpPr>
          <a:xfrm>
            <a:off x="495855" y="1617081"/>
            <a:ext cx="16924867" cy="6269620"/>
            <a:chOff x="495855" y="1617080"/>
            <a:chExt cx="16924867" cy="6520013"/>
          </a:xfrm>
        </p:grpSpPr>
        <p:sp>
          <p:nvSpPr>
            <p:cNvPr id="4" name="Rectángulo 3">
              <a:extLst>
                <a:ext uri="{FF2B5EF4-FFF2-40B4-BE49-F238E27FC236}">
                  <a16:creationId xmlns:a16="http://schemas.microsoft.com/office/drawing/2014/main" id="{6CEDDE73-2295-30F9-551A-821250F6845C}"/>
                </a:ext>
              </a:extLst>
            </p:cNvPr>
            <p:cNvSpPr/>
            <p:nvPr/>
          </p:nvSpPr>
          <p:spPr>
            <a:xfrm>
              <a:off x="500002" y="2140204"/>
              <a:ext cx="16916400" cy="655200"/>
            </a:xfrm>
            <a:prstGeom prst="rect">
              <a:avLst/>
            </a:prstGeom>
          </p:spPr>
          <p:style>
            <a:lnRef idx="2">
              <a:schemeClr val="accent3">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4" name="Forma libre: forma 13">
              <a:extLst>
                <a:ext uri="{FF2B5EF4-FFF2-40B4-BE49-F238E27FC236}">
                  <a16:creationId xmlns:a16="http://schemas.microsoft.com/office/drawing/2014/main" id="{F2425CE9-B770-CB98-7812-54DE33B86C3D}"/>
                </a:ext>
              </a:extLst>
            </p:cNvPr>
            <p:cNvSpPr/>
            <p:nvPr/>
          </p:nvSpPr>
          <p:spPr>
            <a:xfrm>
              <a:off x="1271481" y="1617080"/>
              <a:ext cx="16106907" cy="911016"/>
            </a:xfrm>
            <a:custGeom>
              <a:avLst/>
              <a:gdLst>
                <a:gd name="connsiteX0" fmla="*/ 0 w 16106907"/>
                <a:gd name="connsiteY0" fmla="*/ 404606 h 2427589"/>
                <a:gd name="connsiteX1" fmla="*/ 404606 w 16106907"/>
                <a:gd name="connsiteY1" fmla="*/ 0 h 2427589"/>
                <a:gd name="connsiteX2" fmla="*/ 15702301 w 16106907"/>
                <a:gd name="connsiteY2" fmla="*/ 0 h 2427589"/>
                <a:gd name="connsiteX3" fmla="*/ 16106907 w 16106907"/>
                <a:gd name="connsiteY3" fmla="*/ 404606 h 2427589"/>
                <a:gd name="connsiteX4" fmla="*/ 16106907 w 16106907"/>
                <a:gd name="connsiteY4" fmla="*/ 2022983 h 2427589"/>
                <a:gd name="connsiteX5" fmla="*/ 15702301 w 16106907"/>
                <a:gd name="connsiteY5" fmla="*/ 2427589 h 2427589"/>
                <a:gd name="connsiteX6" fmla="*/ 404606 w 16106907"/>
                <a:gd name="connsiteY6" fmla="*/ 2427589 h 2427589"/>
                <a:gd name="connsiteX7" fmla="*/ 0 w 16106907"/>
                <a:gd name="connsiteY7" fmla="*/ 2022983 h 2427589"/>
                <a:gd name="connsiteX8" fmla="*/ 0 w 16106907"/>
                <a:gd name="connsiteY8" fmla="*/ 404606 h 2427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06907" h="2427589">
                  <a:moveTo>
                    <a:pt x="0" y="404606"/>
                  </a:moveTo>
                  <a:cubicBezTo>
                    <a:pt x="0" y="181148"/>
                    <a:pt x="181148" y="0"/>
                    <a:pt x="404606" y="0"/>
                  </a:cubicBezTo>
                  <a:lnTo>
                    <a:pt x="15702301" y="0"/>
                  </a:lnTo>
                  <a:cubicBezTo>
                    <a:pt x="15925759" y="0"/>
                    <a:pt x="16106907" y="181148"/>
                    <a:pt x="16106907" y="404606"/>
                  </a:cubicBezTo>
                  <a:lnTo>
                    <a:pt x="16106907" y="2022983"/>
                  </a:lnTo>
                  <a:cubicBezTo>
                    <a:pt x="16106907" y="2246441"/>
                    <a:pt x="15925759" y="2427589"/>
                    <a:pt x="15702301" y="2427589"/>
                  </a:cubicBezTo>
                  <a:lnTo>
                    <a:pt x="404606" y="2427589"/>
                  </a:lnTo>
                  <a:cubicBezTo>
                    <a:pt x="181148" y="2427589"/>
                    <a:pt x="0" y="2246441"/>
                    <a:pt x="0" y="2022983"/>
                  </a:cubicBezTo>
                  <a:lnTo>
                    <a:pt x="0" y="404606"/>
                  </a:lnTo>
                  <a:close/>
                </a:path>
              </a:pathLst>
            </a:cu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566085" tIns="118505" rIns="566085" bIns="118505" numCol="1" spcCol="1270" anchor="ctr" anchorCtr="0">
              <a:noAutofit/>
            </a:bodyPr>
            <a:lstStyle/>
            <a:p>
              <a:pPr marL="0" lvl="0" indent="0" algn="l" defTabSz="1333500">
                <a:lnSpc>
                  <a:spcPct val="90000"/>
                </a:lnSpc>
                <a:spcBef>
                  <a:spcPct val="0"/>
                </a:spcBef>
                <a:spcAft>
                  <a:spcPct val="35000"/>
                </a:spcAft>
                <a:buNone/>
              </a:pPr>
              <a:r>
                <a:rPr lang="es-MX" sz="3000" b="0" i="0" kern="1200" dirty="0">
                  <a:solidFill>
                    <a:schemeClr val="tx1"/>
                  </a:solidFill>
                </a:rPr>
                <a:t>a. Los medios físicos y electrónicos a través de los cuales se obtienen los datos personales</a:t>
              </a:r>
            </a:p>
          </p:txBody>
        </p:sp>
        <p:sp>
          <p:nvSpPr>
            <p:cNvPr id="15" name="Rectángulo 14">
              <a:extLst>
                <a:ext uri="{FF2B5EF4-FFF2-40B4-BE49-F238E27FC236}">
                  <a16:creationId xmlns:a16="http://schemas.microsoft.com/office/drawing/2014/main" id="{CCC9A08D-9E79-075E-7112-3E94F9321656}"/>
                </a:ext>
              </a:extLst>
            </p:cNvPr>
            <p:cNvSpPr/>
            <p:nvPr/>
          </p:nvSpPr>
          <p:spPr>
            <a:xfrm>
              <a:off x="504322" y="4773957"/>
              <a:ext cx="16916400" cy="655200"/>
            </a:xfrm>
            <a:prstGeom prst="rect">
              <a:avLst/>
            </a:prstGeom>
          </p:spPr>
          <p:style>
            <a:lnRef idx="2">
              <a:schemeClr val="accent3">
                <a:hueOff val="3750088"/>
                <a:satOff val="-5627"/>
                <a:lumOff val="-915"/>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6" name="Forma libre: forma 15">
              <a:extLst>
                <a:ext uri="{FF2B5EF4-FFF2-40B4-BE49-F238E27FC236}">
                  <a16:creationId xmlns:a16="http://schemas.microsoft.com/office/drawing/2014/main" id="{9C17F0FA-EF18-4695-B8A6-38C42CDDE95B}"/>
                </a:ext>
              </a:extLst>
            </p:cNvPr>
            <p:cNvSpPr/>
            <p:nvPr/>
          </p:nvSpPr>
          <p:spPr>
            <a:xfrm>
              <a:off x="1090546" y="4272586"/>
              <a:ext cx="16106907" cy="874527"/>
            </a:xfrm>
            <a:custGeom>
              <a:avLst/>
              <a:gdLst>
                <a:gd name="connsiteX0" fmla="*/ 0 w 16106907"/>
                <a:gd name="connsiteY0" fmla="*/ 209719 h 1258287"/>
                <a:gd name="connsiteX1" fmla="*/ 209719 w 16106907"/>
                <a:gd name="connsiteY1" fmla="*/ 0 h 1258287"/>
                <a:gd name="connsiteX2" fmla="*/ 15897188 w 16106907"/>
                <a:gd name="connsiteY2" fmla="*/ 0 h 1258287"/>
                <a:gd name="connsiteX3" fmla="*/ 16106907 w 16106907"/>
                <a:gd name="connsiteY3" fmla="*/ 209719 h 1258287"/>
                <a:gd name="connsiteX4" fmla="*/ 16106907 w 16106907"/>
                <a:gd name="connsiteY4" fmla="*/ 1048568 h 1258287"/>
                <a:gd name="connsiteX5" fmla="*/ 15897188 w 16106907"/>
                <a:gd name="connsiteY5" fmla="*/ 1258287 h 1258287"/>
                <a:gd name="connsiteX6" fmla="*/ 209719 w 16106907"/>
                <a:gd name="connsiteY6" fmla="*/ 1258287 h 1258287"/>
                <a:gd name="connsiteX7" fmla="*/ 0 w 16106907"/>
                <a:gd name="connsiteY7" fmla="*/ 1048568 h 1258287"/>
                <a:gd name="connsiteX8" fmla="*/ 0 w 16106907"/>
                <a:gd name="connsiteY8" fmla="*/ 209719 h 1258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06907" h="1258287">
                  <a:moveTo>
                    <a:pt x="0" y="209719"/>
                  </a:moveTo>
                  <a:cubicBezTo>
                    <a:pt x="0" y="93894"/>
                    <a:pt x="93894" y="0"/>
                    <a:pt x="209719" y="0"/>
                  </a:cubicBezTo>
                  <a:lnTo>
                    <a:pt x="15897188" y="0"/>
                  </a:lnTo>
                  <a:cubicBezTo>
                    <a:pt x="16013013" y="0"/>
                    <a:pt x="16106907" y="93894"/>
                    <a:pt x="16106907" y="209719"/>
                  </a:cubicBezTo>
                  <a:lnTo>
                    <a:pt x="16106907" y="1048568"/>
                  </a:lnTo>
                  <a:cubicBezTo>
                    <a:pt x="16106907" y="1164393"/>
                    <a:pt x="16013013" y="1258287"/>
                    <a:pt x="15897188" y="1258287"/>
                  </a:cubicBezTo>
                  <a:lnTo>
                    <a:pt x="209719" y="1258287"/>
                  </a:lnTo>
                  <a:cubicBezTo>
                    <a:pt x="93894" y="1258287"/>
                    <a:pt x="0" y="1164393"/>
                    <a:pt x="0" y="1048568"/>
                  </a:cubicBezTo>
                  <a:lnTo>
                    <a:pt x="0" y="209719"/>
                  </a:lnTo>
                  <a:close/>
                </a:path>
              </a:pathLst>
            </a:custGeom>
          </p:spPr>
          <p:style>
            <a:lnRef idx="2">
              <a:schemeClr val="lt1">
                <a:hueOff val="0"/>
                <a:satOff val="0"/>
                <a:lumOff val="0"/>
                <a:alphaOff val="0"/>
              </a:schemeClr>
            </a:lnRef>
            <a:fillRef idx="1">
              <a:schemeClr val="accent3">
                <a:hueOff val="3750088"/>
                <a:satOff val="-5627"/>
                <a:lumOff val="-915"/>
                <a:alphaOff val="0"/>
              </a:schemeClr>
            </a:fillRef>
            <a:effectRef idx="0">
              <a:schemeClr val="accent3">
                <a:hueOff val="3750088"/>
                <a:satOff val="-5627"/>
                <a:lumOff val="-915"/>
                <a:alphaOff val="0"/>
              </a:schemeClr>
            </a:effectRef>
            <a:fontRef idx="minor">
              <a:schemeClr val="lt1"/>
            </a:fontRef>
          </p:style>
          <p:txBody>
            <a:bodyPr spcFirstLastPara="0" vert="horz" wrap="square" lIns="509005" tIns="61425" rIns="509005" bIns="61425" numCol="1" spcCol="1270" anchor="ctr" anchorCtr="0">
              <a:noAutofit/>
            </a:bodyPr>
            <a:lstStyle/>
            <a:p>
              <a:pPr marL="0" lvl="0" indent="0" algn="l" defTabSz="1333500">
                <a:lnSpc>
                  <a:spcPct val="90000"/>
                </a:lnSpc>
                <a:spcBef>
                  <a:spcPct val="0"/>
                </a:spcBef>
                <a:spcAft>
                  <a:spcPct val="35000"/>
                </a:spcAft>
                <a:buNone/>
              </a:pPr>
              <a:r>
                <a:rPr lang="es-MX" sz="3000" dirty="0">
                  <a:solidFill>
                    <a:schemeClr val="tx1"/>
                  </a:solidFill>
                </a:rPr>
                <a:t>c. </a:t>
              </a:r>
              <a:r>
                <a:rPr lang="es-MX" sz="3000" b="0" i="0" kern="1200" dirty="0">
                  <a:solidFill>
                    <a:schemeClr val="tx1"/>
                  </a:solidFill>
                </a:rPr>
                <a:t>Los tipos de datos personales que se traten, indicando si son sensibles o no</a:t>
              </a:r>
              <a:endParaRPr lang="es-MX" sz="3000" kern="1200" dirty="0">
                <a:solidFill>
                  <a:schemeClr val="tx1"/>
                </a:solidFill>
              </a:endParaRPr>
            </a:p>
          </p:txBody>
        </p:sp>
        <p:sp>
          <p:nvSpPr>
            <p:cNvPr id="17" name="Rectángulo 16">
              <a:extLst>
                <a:ext uri="{FF2B5EF4-FFF2-40B4-BE49-F238E27FC236}">
                  <a16:creationId xmlns:a16="http://schemas.microsoft.com/office/drawing/2014/main" id="{31790A8B-D29D-E23D-29B8-9277DC74B446}"/>
                </a:ext>
              </a:extLst>
            </p:cNvPr>
            <p:cNvSpPr/>
            <p:nvPr/>
          </p:nvSpPr>
          <p:spPr>
            <a:xfrm>
              <a:off x="504322" y="6210994"/>
              <a:ext cx="16916400" cy="655200"/>
            </a:xfrm>
            <a:prstGeom prst="rect">
              <a:avLst/>
            </a:prstGeom>
          </p:spPr>
          <p:style>
            <a:lnRef idx="2">
              <a:schemeClr val="accent3">
                <a:hueOff val="7500176"/>
                <a:satOff val="-11253"/>
                <a:lumOff val="-183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8" name="Forma libre: forma 17">
              <a:extLst>
                <a:ext uri="{FF2B5EF4-FFF2-40B4-BE49-F238E27FC236}">
                  <a16:creationId xmlns:a16="http://schemas.microsoft.com/office/drawing/2014/main" id="{33C074D0-A40D-6FE6-7AEC-D35155FB03D7}"/>
                </a:ext>
              </a:extLst>
            </p:cNvPr>
            <p:cNvSpPr/>
            <p:nvPr/>
          </p:nvSpPr>
          <p:spPr>
            <a:xfrm>
              <a:off x="1092662" y="5701390"/>
              <a:ext cx="16106907" cy="918637"/>
            </a:xfrm>
            <a:custGeom>
              <a:avLst/>
              <a:gdLst>
                <a:gd name="connsiteX0" fmla="*/ 0 w 16106907"/>
                <a:gd name="connsiteY0" fmla="*/ 211760 h 1270537"/>
                <a:gd name="connsiteX1" fmla="*/ 211760 w 16106907"/>
                <a:gd name="connsiteY1" fmla="*/ 0 h 1270537"/>
                <a:gd name="connsiteX2" fmla="*/ 15895147 w 16106907"/>
                <a:gd name="connsiteY2" fmla="*/ 0 h 1270537"/>
                <a:gd name="connsiteX3" fmla="*/ 16106907 w 16106907"/>
                <a:gd name="connsiteY3" fmla="*/ 211760 h 1270537"/>
                <a:gd name="connsiteX4" fmla="*/ 16106907 w 16106907"/>
                <a:gd name="connsiteY4" fmla="*/ 1058777 h 1270537"/>
                <a:gd name="connsiteX5" fmla="*/ 15895147 w 16106907"/>
                <a:gd name="connsiteY5" fmla="*/ 1270537 h 1270537"/>
                <a:gd name="connsiteX6" fmla="*/ 211760 w 16106907"/>
                <a:gd name="connsiteY6" fmla="*/ 1270537 h 1270537"/>
                <a:gd name="connsiteX7" fmla="*/ 0 w 16106907"/>
                <a:gd name="connsiteY7" fmla="*/ 1058777 h 1270537"/>
                <a:gd name="connsiteX8" fmla="*/ 0 w 16106907"/>
                <a:gd name="connsiteY8" fmla="*/ 211760 h 1270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06907" h="1270537">
                  <a:moveTo>
                    <a:pt x="0" y="211760"/>
                  </a:moveTo>
                  <a:cubicBezTo>
                    <a:pt x="0" y="94808"/>
                    <a:pt x="94808" y="0"/>
                    <a:pt x="211760" y="0"/>
                  </a:cubicBezTo>
                  <a:lnTo>
                    <a:pt x="15895147" y="0"/>
                  </a:lnTo>
                  <a:cubicBezTo>
                    <a:pt x="16012099" y="0"/>
                    <a:pt x="16106907" y="94808"/>
                    <a:pt x="16106907" y="211760"/>
                  </a:cubicBezTo>
                  <a:lnTo>
                    <a:pt x="16106907" y="1058777"/>
                  </a:lnTo>
                  <a:cubicBezTo>
                    <a:pt x="16106907" y="1175729"/>
                    <a:pt x="16012099" y="1270537"/>
                    <a:pt x="15895147" y="1270537"/>
                  </a:cubicBezTo>
                  <a:lnTo>
                    <a:pt x="211760" y="1270537"/>
                  </a:lnTo>
                  <a:cubicBezTo>
                    <a:pt x="94808" y="1270537"/>
                    <a:pt x="0" y="1175729"/>
                    <a:pt x="0" y="1058777"/>
                  </a:cubicBezTo>
                  <a:lnTo>
                    <a:pt x="0" y="211760"/>
                  </a:lnTo>
                  <a:close/>
                </a:path>
              </a:pathLst>
            </a:custGeom>
          </p:spPr>
          <p:style>
            <a:lnRef idx="2">
              <a:schemeClr val="lt1">
                <a:hueOff val="0"/>
                <a:satOff val="0"/>
                <a:lumOff val="0"/>
                <a:alphaOff val="0"/>
              </a:schemeClr>
            </a:lnRef>
            <a:fillRef idx="1">
              <a:schemeClr val="accent3">
                <a:hueOff val="7500176"/>
                <a:satOff val="-11253"/>
                <a:lumOff val="-1830"/>
                <a:alphaOff val="0"/>
              </a:schemeClr>
            </a:fillRef>
            <a:effectRef idx="0">
              <a:schemeClr val="accent3">
                <a:hueOff val="7500176"/>
                <a:satOff val="-11253"/>
                <a:lumOff val="-1830"/>
                <a:alphaOff val="0"/>
              </a:schemeClr>
            </a:effectRef>
            <a:fontRef idx="minor">
              <a:schemeClr val="lt1"/>
            </a:fontRef>
          </p:style>
          <p:txBody>
            <a:bodyPr spcFirstLastPara="0" vert="horz" wrap="square" lIns="509603" tIns="62023" rIns="509603" bIns="62023" numCol="1" spcCol="1270" anchor="ctr" anchorCtr="0">
              <a:noAutofit/>
            </a:bodyPr>
            <a:lstStyle/>
            <a:p>
              <a:pPr marL="0" lvl="0" indent="0" algn="just" defTabSz="1333500">
                <a:lnSpc>
                  <a:spcPct val="90000"/>
                </a:lnSpc>
                <a:spcBef>
                  <a:spcPct val="0"/>
                </a:spcBef>
                <a:spcAft>
                  <a:spcPct val="35000"/>
                </a:spcAft>
                <a:buNone/>
              </a:pPr>
              <a:r>
                <a:rPr lang="es-MX" sz="3000" b="0" i="0" kern="1200" dirty="0">
                  <a:solidFill>
                    <a:schemeClr val="tx1"/>
                  </a:solidFill>
                </a:rPr>
                <a:t>d. El formato de almacenamiento, así como la descripción general de la ubicación física y/o electrónica de los datos personales</a:t>
              </a:r>
              <a:endParaRPr lang="es-MX" sz="3000" kern="1200" dirty="0">
                <a:solidFill>
                  <a:schemeClr val="tx1"/>
                </a:solidFill>
              </a:endParaRPr>
            </a:p>
          </p:txBody>
        </p:sp>
        <p:sp>
          <p:nvSpPr>
            <p:cNvPr id="21" name="Rectángulo 20">
              <a:extLst>
                <a:ext uri="{FF2B5EF4-FFF2-40B4-BE49-F238E27FC236}">
                  <a16:creationId xmlns:a16="http://schemas.microsoft.com/office/drawing/2014/main" id="{F5369207-6C31-8FA4-E30A-4236862A0FBB}"/>
                </a:ext>
              </a:extLst>
            </p:cNvPr>
            <p:cNvSpPr/>
            <p:nvPr/>
          </p:nvSpPr>
          <p:spPr>
            <a:xfrm>
              <a:off x="495855" y="7481893"/>
              <a:ext cx="16916400" cy="655200"/>
            </a:xfrm>
            <a:prstGeom prst="rect">
              <a:avLst/>
            </a:prstGeom>
          </p:spPr>
          <p:style>
            <a:lnRef idx="2">
              <a:schemeClr val="accent3">
                <a:hueOff val="11250264"/>
                <a:satOff val="-16880"/>
                <a:lumOff val="-2745"/>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2" name="Forma libre: forma 21">
              <a:extLst>
                <a:ext uri="{FF2B5EF4-FFF2-40B4-BE49-F238E27FC236}">
                  <a16:creationId xmlns:a16="http://schemas.microsoft.com/office/drawing/2014/main" id="{33473231-13BF-76E0-773F-352FC837B57F}"/>
                </a:ext>
              </a:extLst>
            </p:cNvPr>
            <p:cNvSpPr/>
            <p:nvPr/>
          </p:nvSpPr>
          <p:spPr>
            <a:xfrm>
              <a:off x="1099013" y="7189664"/>
              <a:ext cx="16106907" cy="691098"/>
            </a:xfrm>
            <a:custGeom>
              <a:avLst/>
              <a:gdLst>
                <a:gd name="connsiteX0" fmla="*/ 0 w 16106907"/>
                <a:gd name="connsiteY0" fmla="*/ 179147 h 1074858"/>
                <a:gd name="connsiteX1" fmla="*/ 179147 w 16106907"/>
                <a:gd name="connsiteY1" fmla="*/ 0 h 1074858"/>
                <a:gd name="connsiteX2" fmla="*/ 15927760 w 16106907"/>
                <a:gd name="connsiteY2" fmla="*/ 0 h 1074858"/>
                <a:gd name="connsiteX3" fmla="*/ 16106907 w 16106907"/>
                <a:gd name="connsiteY3" fmla="*/ 179147 h 1074858"/>
                <a:gd name="connsiteX4" fmla="*/ 16106907 w 16106907"/>
                <a:gd name="connsiteY4" fmla="*/ 895711 h 1074858"/>
                <a:gd name="connsiteX5" fmla="*/ 15927760 w 16106907"/>
                <a:gd name="connsiteY5" fmla="*/ 1074858 h 1074858"/>
                <a:gd name="connsiteX6" fmla="*/ 179147 w 16106907"/>
                <a:gd name="connsiteY6" fmla="*/ 1074858 h 1074858"/>
                <a:gd name="connsiteX7" fmla="*/ 0 w 16106907"/>
                <a:gd name="connsiteY7" fmla="*/ 895711 h 1074858"/>
                <a:gd name="connsiteX8" fmla="*/ 0 w 16106907"/>
                <a:gd name="connsiteY8" fmla="*/ 179147 h 107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06907" h="1074858">
                  <a:moveTo>
                    <a:pt x="0" y="179147"/>
                  </a:moveTo>
                  <a:cubicBezTo>
                    <a:pt x="0" y="80207"/>
                    <a:pt x="80207" y="0"/>
                    <a:pt x="179147" y="0"/>
                  </a:cubicBezTo>
                  <a:lnTo>
                    <a:pt x="15927760" y="0"/>
                  </a:lnTo>
                  <a:cubicBezTo>
                    <a:pt x="16026700" y="0"/>
                    <a:pt x="16106907" y="80207"/>
                    <a:pt x="16106907" y="179147"/>
                  </a:cubicBezTo>
                  <a:lnTo>
                    <a:pt x="16106907" y="895711"/>
                  </a:lnTo>
                  <a:cubicBezTo>
                    <a:pt x="16106907" y="994651"/>
                    <a:pt x="16026700" y="1074858"/>
                    <a:pt x="15927760" y="1074858"/>
                  </a:cubicBezTo>
                  <a:lnTo>
                    <a:pt x="179147" y="1074858"/>
                  </a:lnTo>
                  <a:cubicBezTo>
                    <a:pt x="80207" y="1074858"/>
                    <a:pt x="0" y="994651"/>
                    <a:pt x="0" y="895711"/>
                  </a:cubicBezTo>
                  <a:lnTo>
                    <a:pt x="0" y="179147"/>
                  </a:lnTo>
                  <a:close/>
                </a:path>
              </a:pathLst>
            </a:custGeom>
          </p:spPr>
          <p:style>
            <a:lnRef idx="2">
              <a:schemeClr val="lt1">
                <a:hueOff val="0"/>
                <a:satOff val="0"/>
                <a:lumOff val="0"/>
                <a:alphaOff val="0"/>
              </a:schemeClr>
            </a:lnRef>
            <a:fillRef idx="1">
              <a:schemeClr val="accent3">
                <a:hueOff val="11250264"/>
                <a:satOff val="-16880"/>
                <a:lumOff val="-2745"/>
                <a:alphaOff val="0"/>
              </a:schemeClr>
            </a:fillRef>
            <a:effectRef idx="0">
              <a:schemeClr val="accent3">
                <a:hueOff val="11250264"/>
                <a:satOff val="-16880"/>
                <a:lumOff val="-2745"/>
                <a:alphaOff val="0"/>
              </a:schemeClr>
            </a:effectRef>
            <a:fontRef idx="minor">
              <a:schemeClr val="lt1"/>
            </a:fontRef>
          </p:style>
          <p:txBody>
            <a:bodyPr spcFirstLastPara="0" vert="horz" wrap="square" lIns="500050" tIns="52470" rIns="500050" bIns="52470" numCol="1" spcCol="1270" anchor="ctr" anchorCtr="0">
              <a:noAutofit/>
            </a:bodyPr>
            <a:lstStyle/>
            <a:p>
              <a:pPr marL="0" lvl="0" indent="0" algn="l" defTabSz="1333500">
                <a:lnSpc>
                  <a:spcPct val="90000"/>
                </a:lnSpc>
                <a:spcBef>
                  <a:spcPct val="0"/>
                </a:spcBef>
                <a:spcAft>
                  <a:spcPct val="35000"/>
                </a:spcAft>
                <a:buNone/>
              </a:pPr>
              <a:r>
                <a:rPr lang="es-MX" sz="3000" b="0" i="0" kern="1200" dirty="0">
                  <a:solidFill>
                    <a:schemeClr val="tx1"/>
                  </a:solidFill>
                </a:rPr>
                <a:t>e. El o los servidores públicos que tienen acceso a los sistemas de tratamiento</a:t>
              </a:r>
              <a:endParaRPr lang="es-MX" sz="3000" kern="1200" dirty="0">
                <a:solidFill>
                  <a:schemeClr val="tx1"/>
                </a:solidFill>
              </a:endParaRPr>
            </a:p>
          </p:txBody>
        </p:sp>
      </p:grpSp>
      <p:sp>
        <p:nvSpPr>
          <p:cNvPr id="20" name="Rectángulo 19">
            <a:extLst>
              <a:ext uri="{FF2B5EF4-FFF2-40B4-BE49-F238E27FC236}">
                <a16:creationId xmlns:a16="http://schemas.microsoft.com/office/drawing/2014/main" id="{B309B3C3-7343-73DB-CFD1-1954A948BDCA}"/>
              </a:ext>
            </a:extLst>
          </p:cNvPr>
          <p:cNvSpPr/>
          <p:nvPr/>
        </p:nvSpPr>
        <p:spPr>
          <a:xfrm>
            <a:off x="2667000" y="266700"/>
            <a:ext cx="12680370" cy="99060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MX" sz="3000" b="1" dirty="0"/>
              <a:t>INVENTARIO DE DATOS PERSONALES</a:t>
            </a:r>
          </a:p>
        </p:txBody>
      </p:sp>
      <p:sp>
        <p:nvSpPr>
          <p:cNvPr id="24" name="Rectángulo 23">
            <a:extLst>
              <a:ext uri="{FF2B5EF4-FFF2-40B4-BE49-F238E27FC236}">
                <a16:creationId xmlns:a16="http://schemas.microsoft.com/office/drawing/2014/main" id="{427DA3A2-5B26-BAA8-8342-9099378CABCA}"/>
              </a:ext>
            </a:extLst>
          </p:cNvPr>
          <p:cNvSpPr/>
          <p:nvPr/>
        </p:nvSpPr>
        <p:spPr>
          <a:xfrm>
            <a:off x="495855" y="3322195"/>
            <a:ext cx="16916400" cy="655200"/>
          </a:xfrm>
          <a:prstGeom prst="rect">
            <a:avLst/>
          </a:prstGeom>
          <a:ln>
            <a:solidFill>
              <a:schemeClr val="accent2"/>
            </a:solidFill>
          </a:ln>
        </p:spPr>
        <p:style>
          <a:lnRef idx="2">
            <a:schemeClr val="accent3">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5" name="Forma libre: forma 24">
            <a:extLst>
              <a:ext uri="{FF2B5EF4-FFF2-40B4-BE49-F238E27FC236}">
                <a16:creationId xmlns:a16="http://schemas.microsoft.com/office/drawing/2014/main" id="{B76E6D21-626C-0694-B587-BE5C770B5016}"/>
              </a:ext>
            </a:extLst>
          </p:cNvPr>
          <p:cNvSpPr/>
          <p:nvPr/>
        </p:nvSpPr>
        <p:spPr>
          <a:xfrm>
            <a:off x="1090546" y="3045911"/>
            <a:ext cx="16106907" cy="839599"/>
          </a:xfrm>
          <a:custGeom>
            <a:avLst/>
            <a:gdLst>
              <a:gd name="connsiteX0" fmla="*/ 0 w 16106907"/>
              <a:gd name="connsiteY0" fmla="*/ 404606 h 2427589"/>
              <a:gd name="connsiteX1" fmla="*/ 404606 w 16106907"/>
              <a:gd name="connsiteY1" fmla="*/ 0 h 2427589"/>
              <a:gd name="connsiteX2" fmla="*/ 15702301 w 16106907"/>
              <a:gd name="connsiteY2" fmla="*/ 0 h 2427589"/>
              <a:gd name="connsiteX3" fmla="*/ 16106907 w 16106907"/>
              <a:gd name="connsiteY3" fmla="*/ 404606 h 2427589"/>
              <a:gd name="connsiteX4" fmla="*/ 16106907 w 16106907"/>
              <a:gd name="connsiteY4" fmla="*/ 2022983 h 2427589"/>
              <a:gd name="connsiteX5" fmla="*/ 15702301 w 16106907"/>
              <a:gd name="connsiteY5" fmla="*/ 2427589 h 2427589"/>
              <a:gd name="connsiteX6" fmla="*/ 404606 w 16106907"/>
              <a:gd name="connsiteY6" fmla="*/ 2427589 h 2427589"/>
              <a:gd name="connsiteX7" fmla="*/ 0 w 16106907"/>
              <a:gd name="connsiteY7" fmla="*/ 2022983 h 2427589"/>
              <a:gd name="connsiteX8" fmla="*/ 0 w 16106907"/>
              <a:gd name="connsiteY8" fmla="*/ 404606 h 2427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06907" h="2427589">
                <a:moveTo>
                  <a:pt x="0" y="404606"/>
                </a:moveTo>
                <a:cubicBezTo>
                  <a:pt x="0" y="181148"/>
                  <a:pt x="181148" y="0"/>
                  <a:pt x="404606" y="0"/>
                </a:cubicBezTo>
                <a:lnTo>
                  <a:pt x="15702301" y="0"/>
                </a:lnTo>
                <a:cubicBezTo>
                  <a:pt x="15925759" y="0"/>
                  <a:pt x="16106907" y="181148"/>
                  <a:pt x="16106907" y="404606"/>
                </a:cubicBezTo>
                <a:lnTo>
                  <a:pt x="16106907" y="2022983"/>
                </a:lnTo>
                <a:cubicBezTo>
                  <a:pt x="16106907" y="2246441"/>
                  <a:pt x="15925759" y="2427589"/>
                  <a:pt x="15702301" y="2427589"/>
                </a:cubicBezTo>
                <a:lnTo>
                  <a:pt x="404606" y="2427589"/>
                </a:lnTo>
                <a:cubicBezTo>
                  <a:pt x="181148" y="2427589"/>
                  <a:pt x="0" y="2246441"/>
                  <a:pt x="0" y="2022983"/>
                </a:cubicBezTo>
                <a:lnTo>
                  <a:pt x="0" y="404606"/>
                </a:lnTo>
                <a:close/>
              </a:path>
            </a:pathLst>
          </a:custGeom>
          <a:solidFill>
            <a:schemeClr val="accent2">
              <a:lumMod val="40000"/>
              <a:lumOff val="60000"/>
            </a:schemeClr>
          </a:solidFill>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566085" tIns="118505" rIns="566085" bIns="118505" numCol="1" spcCol="1270" anchor="ctr" anchorCtr="0">
            <a:noAutofit/>
          </a:bodyPr>
          <a:lstStyle/>
          <a:p>
            <a:pPr marL="0" lvl="0" indent="0" algn="l" defTabSz="1333500">
              <a:lnSpc>
                <a:spcPct val="90000"/>
              </a:lnSpc>
              <a:spcBef>
                <a:spcPct val="0"/>
              </a:spcBef>
              <a:spcAft>
                <a:spcPct val="35000"/>
              </a:spcAft>
              <a:buNone/>
            </a:pPr>
            <a:r>
              <a:rPr lang="es-MX" sz="3000" kern="1200" dirty="0">
                <a:solidFill>
                  <a:schemeClr val="tx1"/>
                </a:solidFill>
              </a:rPr>
              <a:t>  b. La o las finalidades de cada tratamiento de datos personales</a:t>
            </a:r>
          </a:p>
        </p:txBody>
      </p:sp>
      <p:sp>
        <p:nvSpPr>
          <p:cNvPr id="27" name="Rectángulo 26">
            <a:extLst>
              <a:ext uri="{FF2B5EF4-FFF2-40B4-BE49-F238E27FC236}">
                <a16:creationId xmlns:a16="http://schemas.microsoft.com/office/drawing/2014/main" id="{7232AF78-4446-AB19-A6EC-F973C2C04E67}"/>
              </a:ext>
            </a:extLst>
          </p:cNvPr>
          <p:cNvSpPr/>
          <p:nvPr/>
        </p:nvSpPr>
        <p:spPr>
          <a:xfrm>
            <a:off x="504322" y="8550958"/>
            <a:ext cx="16916400" cy="630038"/>
          </a:xfrm>
          <a:prstGeom prst="rect">
            <a:avLst/>
          </a:prstGeom>
          <a:ln>
            <a:solidFill>
              <a:schemeClr val="accent6">
                <a:lumMod val="60000"/>
                <a:lumOff val="40000"/>
              </a:schemeClr>
            </a:solidFill>
          </a:ln>
        </p:spPr>
        <p:style>
          <a:lnRef idx="2">
            <a:schemeClr val="accent3">
              <a:hueOff val="11250264"/>
              <a:satOff val="-16880"/>
              <a:lumOff val="-2745"/>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8" name="Forma libre: forma 27">
            <a:extLst>
              <a:ext uri="{FF2B5EF4-FFF2-40B4-BE49-F238E27FC236}">
                <a16:creationId xmlns:a16="http://schemas.microsoft.com/office/drawing/2014/main" id="{E17852EB-84A6-5CAF-8C1F-CDB93A651DD8}"/>
              </a:ext>
            </a:extLst>
          </p:cNvPr>
          <p:cNvSpPr/>
          <p:nvPr/>
        </p:nvSpPr>
        <p:spPr>
          <a:xfrm>
            <a:off x="1082079" y="8015121"/>
            <a:ext cx="16106907" cy="915506"/>
          </a:xfrm>
          <a:custGeom>
            <a:avLst/>
            <a:gdLst>
              <a:gd name="connsiteX0" fmla="*/ 0 w 16106907"/>
              <a:gd name="connsiteY0" fmla="*/ 179147 h 1074858"/>
              <a:gd name="connsiteX1" fmla="*/ 179147 w 16106907"/>
              <a:gd name="connsiteY1" fmla="*/ 0 h 1074858"/>
              <a:gd name="connsiteX2" fmla="*/ 15927760 w 16106907"/>
              <a:gd name="connsiteY2" fmla="*/ 0 h 1074858"/>
              <a:gd name="connsiteX3" fmla="*/ 16106907 w 16106907"/>
              <a:gd name="connsiteY3" fmla="*/ 179147 h 1074858"/>
              <a:gd name="connsiteX4" fmla="*/ 16106907 w 16106907"/>
              <a:gd name="connsiteY4" fmla="*/ 895711 h 1074858"/>
              <a:gd name="connsiteX5" fmla="*/ 15927760 w 16106907"/>
              <a:gd name="connsiteY5" fmla="*/ 1074858 h 1074858"/>
              <a:gd name="connsiteX6" fmla="*/ 179147 w 16106907"/>
              <a:gd name="connsiteY6" fmla="*/ 1074858 h 1074858"/>
              <a:gd name="connsiteX7" fmla="*/ 0 w 16106907"/>
              <a:gd name="connsiteY7" fmla="*/ 895711 h 1074858"/>
              <a:gd name="connsiteX8" fmla="*/ 0 w 16106907"/>
              <a:gd name="connsiteY8" fmla="*/ 179147 h 107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06907" h="1074858">
                <a:moveTo>
                  <a:pt x="0" y="179147"/>
                </a:moveTo>
                <a:cubicBezTo>
                  <a:pt x="0" y="80207"/>
                  <a:pt x="80207" y="0"/>
                  <a:pt x="179147" y="0"/>
                </a:cubicBezTo>
                <a:lnTo>
                  <a:pt x="15927760" y="0"/>
                </a:lnTo>
                <a:cubicBezTo>
                  <a:pt x="16026700" y="0"/>
                  <a:pt x="16106907" y="80207"/>
                  <a:pt x="16106907" y="179147"/>
                </a:cubicBezTo>
                <a:lnTo>
                  <a:pt x="16106907" y="895711"/>
                </a:lnTo>
                <a:cubicBezTo>
                  <a:pt x="16106907" y="994651"/>
                  <a:pt x="16026700" y="1074858"/>
                  <a:pt x="15927760" y="1074858"/>
                </a:cubicBezTo>
                <a:lnTo>
                  <a:pt x="179147" y="1074858"/>
                </a:lnTo>
                <a:cubicBezTo>
                  <a:pt x="80207" y="1074858"/>
                  <a:pt x="0" y="994651"/>
                  <a:pt x="0" y="895711"/>
                </a:cubicBezTo>
                <a:lnTo>
                  <a:pt x="0" y="179147"/>
                </a:lnTo>
                <a:close/>
              </a:path>
            </a:pathLst>
          </a:custGeom>
          <a:solidFill>
            <a:schemeClr val="accent6">
              <a:lumMod val="60000"/>
              <a:lumOff val="40000"/>
            </a:schemeClr>
          </a:solidFill>
          <a:ln>
            <a:solidFill>
              <a:schemeClr val="accent6">
                <a:lumMod val="60000"/>
                <a:lumOff val="40000"/>
              </a:schemeClr>
            </a:solidFill>
          </a:ln>
        </p:spPr>
        <p:style>
          <a:lnRef idx="2">
            <a:schemeClr val="lt1">
              <a:hueOff val="0"/>
              <a:satOff val="0"/>
              <a:lumOff val="0"/>
              <a:alphaOff val="0"/>
            </a:schemeClr>
          </a:lnRef>
          <a:fillRef idx="1">
            <a:schemeClr val="accent3">
              <a:hueOff val="11250264"/>
              <a:satOff val="-16880"/>
              <a:lumOff val="-2745"/>
              <a:alphaOff val="0"/>
            </a:schemeClr>
          </a:fillRef>
          <a:effectRef idx="0">
            <a:schemeClr val="accent3">
              <a:hueOff val="11250264"/>
              <a:satOff val="-16880"/>
              <a:lumOff val="-2745"/>
              <a:alphaOff val="0"/>
            </a:schemeClr>
          </a:effectRef>
          <a:fontRef idx="minor">
            <a:schemeClr val="lt1"/>
          </a:fontRef>
        </p:style>
        <p:txBody>
          <a:bodyPr spcFirstLastPara="0" vert="horz" wrap="square" lIns="500050" tIns="52470" rIns="500050" bIns="52470" numCol="1" spcCol="1270" anchor="ctr" anchorCtr="0">
            <a:noAutofit/>
          </a:bodyPr>
          <a:lstStyle/>
          <a:p>
            <a:pPr marL="0" lvl="0" indent="0" algn="just" defTabSz="1333500">
              <a:lnSpc>
                <a:spcPct val="90000"/>
              </a:lnSpc>
              <a:spcBef>
                <a:spcPct val="0"/>
              </a:spcBef>
              <a:spcAft>
                <a:spcPct val="35000"/>
              </a:spcAft>
              <a:buNone/>
            </a:pPr>
            <a:r>
              <a:rPr lang="es-MX" sz="3000" b="0" i="0" kern="1200" dirty="0">
                <a:solidFill>
                  <a:schemeClr val="tx1"/>
                </a:solidFill>
              </a:rPr>
              <a:t>f. En su caso, el nombre completo o denominación o razón social del encargado y el instrumento jurídico que formaliza la prestación de los servicios que brinda al responsable</a:t>
            </a:r>
            <a:endParaRPr lang="es-MX" sz="3000" kern="1200" dirty="0">
              <a:solidFill>
                <a:schemeClr val="tx1"/>
              </a:solidFill>
            </a:endParaRPr>
          </a:p>
        </p:txBody>
      </p:sp>
    </p:spTree>
    <p:extLst>
      <p:ext uri="{BB962C8B-B14F-4D97-AF65-F5344CB8AC3E}">
        <p14:creationId xmlns:p14="http://schemas.microsoft.com/office/powerpoint/2010/main" val="30314448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5"/>
          <p:cNvGrpSpPr/>
          <p:nvPr/>
        </p:nvGrpSpPr>
        <p:grpSpPr>
          <a:xfrm>
            <a:off x="0" y="9767255"/>
            <a:ext cx="6026729" cy="519745"/>
            <a:chOff x="0" y="0"/>
            <a:chExt cx="1587287" cy="136887"/>
          </a:xfrm>
        </p:grpSpPr>
        <p:sp>
          <p:nvSpPr>
            <p:cNvPr id="6" name="Freeform 6"/>
            <p:cNvSpPr/>
            <p:nvPr/>
          </p:nvSpPr>
          <p:spPr>
            <a:xfrm>
              <a:off x="0" y="0"/>
              <a:ext cx="1587287" cy="136888"/>
            </a:xfrm>
            <a:custGeom>
              <a:avLst/>
              <a:gdLst/>
              <a:ahLst/>
              <a:cxnLst/>
              <a:rect l="l" t="t" r="r" b="b"/>
              <a:pathLst>
                <a:path w="1587287" h="136888">
                  <a:moveTo>
                    <a:pt x="0" y="0"/>
                  </a:moveTo>
                  <a:lnTo>
                    <a:pt x="1587287" y="0"/>
                  </a:lnTo>
                  <a:lnTo>
                    <a:pt x="1587287" y="136888"/>
                  </a:lnTo>
                  <a:lnTo>
                    <a:pt x="0" y="136888"/>
                  </a:lnTo>
                  <a:close/>
                </a:path>
              </a:pathLst>
            </a:custGeom>
            <a:solidFill>
              <a:srgbClr val="2C4359"/>
            </a:solidFill>
          </p:spPr>
          <p:txBody>
            <a:bodyPr/>
            <a:lstStyle/>
            <a:p>
              <a:endParaRPr lang="es-MX"/>
            </a:p>
          </p:txBody>
        </p:sp>
        <p:sp>
          <p:nvSpPr>
            <p:cNvPr id="7" name="TextBox 7"/>
            <p:cNvSpPr txBox="1"/>
            <p:nvPr/>
          </p:nvSpPr>
          <p:spPr>
            <a:xfrm>
              <a:off x="0" y="-47625"/>
              <a:ext cx="812800" cy="860425"/>
            </a:xfrm>
            <a:prstGeom prst="rect">
              <a:avLst/>
            </a:prstGeom>
          </p:spPr>
          <p:txBody>
            <a:bodyPr lIns="50800" tIns="50800" rIns="50800" bIns="50800" rtlCol="0" anchor="ctr"/>
            <a:lstStyle/>
            <a:p>
              <a:pPr algn="ctr">
                <a:lnSpc>
                  <a:spcPts val="2659"/>
                </a:lnSpc>
              </a:pPr>
              <a:endParaRPr/>
            </a:p>
          </p:txBody>
        </p:sp>
      </p:grpSp>
      <p:grpSp>
        <p:nvGrpSpPr>
          <p:cNvPr id="8" name="Group 8"/>
          <p:cNvGrpSpPr/>
          <p:nvPr/>
        </p:nvGrpSpPr>
        <p:grpSpPr>
          <a:xfrm>
            <a:off x="12261271" y="9767255"/>
            <a:ext cx="6026729" cy="519745"/>
            <a:chOff x="0" y="0"/>
            <a:chExt cx="1587287" cy="136887"/>
          </a:xfrm>
        </p:grpSpPr>
        <p:sp>
          <p:nvSpPr>
            <p:cNvPr id="9" name="Freeform 9"/>
            <p:cNvSpPr/>
            <p:nvPr/>
          </p:nvSpPr>
          <p:spPr>
            <a:xfrm>
              <a:off x="0" y="0"/>
              <a:ext cx="1587287" cy="136888"/>
            </a:xfrm>
            <a:custGeom>
              <a:avLst/>
              <a:gdLst/>
              <a:ahLst/>
              <a:cxnLst/>
              <a:rect l="l" t="t" r="r" b="b"/>
              <a:pathLst>
                <a:path w="1587287" h="136888">
                  <a:moveTo>
                    <a:pt x="0" y="0"/>
                  </a:moveTo>
                  <a:lnTo>
                    <a:pt x="1587287" y="0"/>
                  </a:lnTo>
                  <a:lnTo>
                    <a:pt x="1587287" y="136888"/>
                  </a:lnTo>
                  <a:lnTo>
                    <a:pt x="0" y="136888"/>
                  </a:lnTo>
                  <a:close/>
                </a:path>
              </a:pathLst>
            </a:custGeom>
            <a:solidFill>
              <a:srgbClr val="D3D4D6"/>
            </a:solidFill>
          </p:spPr>
          <p:txBody>
            <a:bodyPr/>
            <a:lstStyle/>
            <a:p>
              <a:endParaRPr lang="es-MX"/>
            </a:p>
          </p:txBody>
        </p:sp>
        <p:sp>
          <p:nvSpPr>
            <p:cNvPr id="10" name="TextBox 10"/>
            <p:cNvSpPr txBox="1"/>
            <p:nvPr/>
          </p:nvSpPr>
          <p:spPr>
            <a:xfrm>
              <a:off x="0" y="-47625"/>
              <a:ext cx="812800" cy="860425"/>
            </a:xfrm>
            <a:prstGeom prst="rect">
              <a:avLst/>
            </a:prstGeom>
          </p:spPr>
          <p:txBody>
            <a:bodyPr lIns="50800" tIns="50800" rIns="50800" bIns="50800" rtlCol="0" anchor="ctr"/>
            <a:lstStyle/>
            <a:p>
              <a:pPr algn="ctr">
                <a:lnSpc>
                  <a:spcPts val="2659"/>
                </a:lnSpc>
              </a:pPr>
              <a:endParaRPr/>
            </a:p>
          </p:txBody>
        </p:sp>
      </p:grpSp>
      <p:grpSp>
        <p:nvGrpSpPr>
          <p:cNvPr id="11" name="Group 11"/>
          <p:cNvGrpSpPr/>
          <p:nvPr/>
        </p:nvGrpSpPr>
        <p:grpSpPr>
          <a:xfrm>
            <a:off x="5872103" y="9767255"/>
            <a:ext cx="6481944" cy="519745"/>
            <a:chOff x="0" y="0"/>
            <a:chExt cx="1707179" cy="136887"/>
          </a:xfrm>
        </p:grpSpPr>
        <p:sp>
          <p:nvSpPr>
            <p:cNvPr id="12" name="Freeform 12"/>
            <p:cNvSpPr/>
            <p:nvPr/>
          </p:nvSpPr>
          <p:spPr>
            <a:xfrm>
              <a:off x="0" y="0"/>
              <a:ext cx="1707179" cy="136888"/>
            </a:xfrm>
            <a:custGeom>
              <a:avLst/>
              <a:gdLst/>
              <a:ahLst/>
              <a:cxnLst/>
              <a:rect l="l" t="t" r="r" b="b"/>
              <a:pathLst>
                <a:path w="1707179" h="136888">
                  <a:moveTo>
                    <a:pt x="0" y="0"/>
                  </a:moveTo>
                  <a:lnTo>
                    <a:pt x="1707179" y="0"/>
                  </a:lnTo>
                  <a:lnTo>
                    <a:pt x="1707179" y="136888"/>
                  </a:lnTo>
                  <a:lnTo>
                    <a:pt x="0" y="136888"/>
                  </a:lnTo>
                  <a:close/>
                </a:path>
              </a:pathLst>
            </a:custGeom>
            <a:solidFill>
              <a:srgbClr val="446969"/>
            </a:solidFill>
          </p:spPr>
          <p:txBody>
            <a:bodyPr/>
            <a:lstStyle/>
            <a:p>
              <a:endParaRPr lang="es-MX"/>
            </a:p>
          </p:txBody>
        </p:sp>
        <p:sp>
          <p:nvSpPr>
            <p:cNvPr id="13" name="TextBox 13"/>
            <p:cNvSpPr txBox="1"/>
            <p:nvPr/>
          </p:nvSpPr>
          <p:spPr>
            <a:xfrm>
              <a:off x="0" y="-47625"/>
              <a:ext cx="812800" cy="860425"/>
            </a:xfrm>
            <a:prstGeom prst="rect">
              <a:avLst/>
            </a:prstGeom>
          </p:spPr>
          <p:txBody>
            <a:bodyPr lIns="50800" tIns="50800" rIns="50800" bIns="50800" rtlCol="0" anchor="ctr"/>
            <a:lstStyle/>
            <a:p>
              <a:pPr algn="ctr">
                <a:lnSpc>
                  <a:spcPts val="2659"/>
                </a:lnSpc>
              </a:pPr>
              <a:endParaRPr/>
            </a:p>
          </p:txBody>
        </p:sp>
      </p:grpSp>
      <p:graphicFrame>
        <p:nvGraphicFramePr>
          <p:cNvPr id="16" name="Diagrama 15">
            <a:extLst>
              <a:ext uri="{FF2B5EF4-FFF2-40B4-BE49-F238E27FC236}">
                <a16:creationId xmlns:a16="http://schemas.microsoft.com/office/drawing/2014/main" id="{9826FD6C-DEF3-00F7-43C7-79CA245C47D5}"/>
              </a:ext>
            </a:extLst>
          </p:cNvPr>
          <p:cNvGraphicFramePr/>
          <p:nvPr>
            <p:extLst>
              <p:ext uri="{D42A27DB-BD31-4B8C-83A1-F6EECF244321}">
                <p14:modId xmlns:p14="http://schemas.microsoft.com/office/powerpoint/2010/main" val="729662064"/>
              </p:ext>
            </p:extLst>
          </p:nvPr>
        </p:nvGraphicFramePr>
        <p:xfrm>
          <a:off x="426275" y="2117622"/>
          <a:ext cx="17373600" cy="764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7" name="Rectángulo 16">
            <a:extLst>
              <a:ext uri="{FF2B5EF4-FFF2-40B4-BE49-F238E27FC236}">
                <a16:creationId xmlns:a16="http://schemas.microsoft.com/office/drawing/2014/main" id="{64AFFEDA-E216-B9BB-9287-D9D95CF695DC}"/>
              </a:ext>
            </a:extLst>
          </p:cNvPr>
          <p:cNvSpPr/>
          <p:nvPr/>
        </p:nvSpPr>
        <p:spPr>
          <a:xfrm>
            <a:off x="4648200" y="723900"/>
            <a:ext cx="12877800" cy="914400"/>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s-MX" sz="2800" b="1" dirty="0">
                <a:solidFill>
                  <a:schemeClr val="tx1"/>
                </a:solidFill>
              </a:rPr>
              <a:t>LAS FUNCIONES Y OBLIGACIONES DE LAS PERSONAS QUE TRATEN LOS DATOS PERSONALES </a:t>
            </a:r>
          </a:p>
        </p:txBody>
      </p:sp>
    </p:spTree>
    <p:extLst>
      <p:ext uri="{BB962C8B-B14F-4D97-AF65-F5344CB8AC3E}">
        <p14:creationId xmlns:p14="http://schemas.microsoft.com/office/powerpoint/2010/main" val="31419945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a:off x="11286191" y="336261"/>
            <a:ext cx="7349085" cy="10112542"/>
            <a:chOff x="0" y="0"/>
            <a:chExt cx="1854200" cy="2551430"/>
          </a:xfrm>
        </p:grpSpPr>
        <p:sp>
          <p:nvSpPr>
            <p:cNvPr id="3" name="Freeform 3"/>
            <p:cNvSpPr/>
            <p:nvPr/>
          </p:nvSpPr>
          <p:spPr>
            <a:xfrm>
              <a:off x="5080" y="41910"/>
              <a:ext cx="1849120" cy="2509520"/>
            </a:xfrm>
            <a:custGeom>
              <a:avLst/>
              <a:gdLst/>
              <a:ahLst/>
              <a:cxnLst/>
              <a:rect l="l" t="t" r="r" b="b"/>
              <a:pathLst>
                <a:path w="1849120" h="2509520">
                  <a:moveTo>
                    <a:pt x="1849120" y="2509520"/>
                  </a:moveTo>
                  <a:lnTo>
                    <a:pt x="27940" y="2509520"/>
                  </a:lnTo>
                  <a:lnTo>
                    <a:pt x="0" y="2467610"/>
                  </a:lnTo>
                  <a:lnTo>
                    <a:pt x="27940" y="0"/>
                  </a:lnTo>
                  <a:lnTo>
                    <a:pt x="1849120" y="0"/>
                  </a:lnTo>
                  <a:close/>
                </a:path>
              </a:pathLst>
            </a:custGeom>
            <a:solidFill>
              <a:srgbClr val="BFBFBF"/>
            </a:solidFill>
          </p:spPr>
          <p:txBody>
            <a:bodyPr/>
            <a:lstStyle/>
            <a:p>
              <a:endParaRPr lang="es-MX"/>
            </a:p>
          </p:txBody>
        </p:sp>
        <p:sp>
          <p:nvSpPr>
            <p:cNvPr id="4" name="Freeform 4"/>
            <p:cNvSpPr/>
            <p:nvPr/>
          </p:nvSpPr>
          <p:spPr>
            <a:xfrm>
              <a:off x="19050" y="15240"/>
              <a:ext cx="1823720" cy="2526030"/>
            </a:xfrm>
            <a:custGeom>
              <a:avLst/>
              <a:gdLst/>
              <a:ahLst/>
              <a:cxnLst/>
              <a:rect l="l" t="t" r="r" b="b"/>
              <a:pathLst>
                <a:path w="1823720" h="2526030">
                  <a:moveTo>
                    <a:pt x="1823720" y="2526030"/>
                  </a:moveTo>
                  <a:lnTo>
                    <a:pt x="27940" y="2526030"/>
                  </a:lnTo>
                  <a:lnTo>
                    <a:pt x="0" y="2482850"/>
                  </a:lnTo>
                  <a:lnTo>
                    <a:pt x="27940" y="16510"/>
                  </a:lnTo>
                  <a:lnTo>
                    <a:pt x="1800860" y="0"/>
                  </a:lnTo>
                  <a:lnTo>
                    <a:pt x="1823720" y="41910"/>
                  </a:lnTo>
                  <a:close/>
                </a:path>
              </a:pathLst>
            </a:custGeom>
            <a:solidFill>
              <a:srgbClr val="FAFAFA"/>
            </a:solidFill>
          </p:spPr>
          <p:txBody>
            <a:bodyPr/>
            <a:lstStyle/>
            <a:p>
              <a:endParaRPr lang="es-MX"/>
            </a:p>
          </p:txBody>
        </p:sp>
        <p:sp>
          <p:nvSpPr>
            <p:cNvPr id="5" name="Freeform 5"/>
            <p:cNvSpPr/>
            <p:nvPr/>
          </p:nvSpPr>
          <p:spPr>
            <a:xfrm>
              <a:off x="0" y="0"/>
              <a:ext cx="1821180" cy="2509520"/>
            </a:xfrm>
            <a:custGeom>
              <a:avLst/>
              <a:gdLst/>
              <a:ahLst/>
              <a:cxnLst/>
              <a:rect l="l" t="t" r="r" b="b"/>
              <a:pathLst>
                <a:path w="1821180" h="2509520">
                  <a:moveTo>
                    <a:pt x="0" y="0"/>
                  </a:moveTo>
                  <a:lnTo>
                    <a:pt x="1821180" y="0"/>
                  </a:lnTo>
                  <a:lnTo>
                    <a:pt x="1821180" y="2509520"/>
                  </a:lnTo>
                  <a:lnTo>
                    <a:pt x="0" y="2509520"/>
                  </a:lnTo>
                  <a:close/>
                </a:path>
              </a:pathLst>
            </a:custGeom>
            <a:solidFill>
              <a:srgbClr val="E9E9E9"/>
            </a:solidFill>
          </p:spPr>
          <p:txBody>
            <a:bodyPr/>
            <a:lstStyle/>
            <a:p>
              <a:endParaRPr lang="es-MX"/>
            </a:p>
          </p:txBody>
        </p:sp>
        <p:sp>
          <p:nvSpPr>
            <p:cNvPr id="6" name="Freeform 6"/>
            <p:cNvSpPr/>
            <p:nvPr/>
          </p:nvSpPr>
          <p:spPr>
            <a:xfrm>
              <a:off x="123190" y="52070"/>
              <a:ext cx="1642110" cy="2405380"/>
            </a:xfrm>
            <a:custGeom>
              <a:avLst/>
              <a:gdLst/>
              <a:ahLst/>
              <a:cxnLst/>
              <a:rect l="l" t="t" r="r" b="b"/>
              <a:pathLst>
                <a:path w="1642110" h="2405380">
                  <a:moveTo>
                    <a:pt x="0" y="0"/>
                  </a:moveTo>
                  <a:lnTo>
                    <a:pt x="1642110" y="0"/>
                  </a:lnTo>
                  <a:lnTo>
                    <a:pt x="1642110" y="2405380"/>
                  </a:lnTo>
                  <a:lnTo>
                    <a:pt x="0" y="2405380"/>
                  </a:lnTo>
                  <a:close/>
                </a:path>
              </a:pathLst>
            </a:custGeom>
            <a:blipFill>
              <a:blip r:embed="rId2"/>
              <a:stretch>
                <a:fillRect l="-35474" r="-84384"/>
              </a:stretch>
            </a:blipFill>
          </p:spPr>
          <p:txBody>
            <a:bodyPr/>
            <a:lstStyle/>
            <a:p>
              <a:endParaRPr lang="es-MX"/>
            </a:p>
          </p:txBody>
        </p:sp>
        <p:sp>
          <p:nvSpPr>
            <p:cNvPr id="7" name="Freeform 7"/>
            <p:cNvSpPr/>
            <p:nvPr/>
          </p:nvSpPr>
          <p:spPr>
            <a:xfrm>
              <a:off x="38100" y="0"/>
              <a:ext cx="24130" cy="2509520"/>
            </a:xfrm>
            <a:custGeom>
              <a:avLst/>
              <a:gdLst/>
              <a:ahLst/>
              <a:cxnLst/>
              <a:rect l="l" t="t" r="r" b="b"/>
              <a:pathLst>
                <a:path w="24130" h="2509520">
                  <a:moveTo>
                    <a:pt x="0" y="0"/>
                  </a:moveTo>
                  <a:lnTo>
                    <a:pt x="24130" y="0"/>
                  </a:lnTo>
                  <a:lnTo>
                    <a:pt x="24130" y="2509520"/>
                  </a:lnTo>
                  <a:lnTo>
                    <a:pt x="0" y="2509520"/>
                  </a:lnTo>
                  <a:close/>
                </a:path>
              </a:pathLst>
            </a:custGeom>
            <a:solidFill>
              <a:srgbClr val="DBDBDB"/>
            </a:solidFill>
          </p:spPr>
          <p:txBody>
            <a:bodyPr/>
            <a:lstStyle/>
            <a:p>
              <a:endParaRPr lang="es-MX"/>
            </a:p>
          </p:txBody>
        </p:sp>
      </p:grpSp>
      <p:sp>
        <p:nvSpPr>
          <p:cNvPr id="8" name="AutoShape 8"/>
          <p:cNvSpPr/>
          <p:nvPr/>
        </p:nvSpPr>
        <p:spPr>
          <a:xfrm rot="-3658725">
            <a:off x="12089366" y="-8297825"/>
            <a:ext cx="8854294" cy="12711127"/>
          </a:xfrm>
          <a:prstGeom prst="rect">
            <a:avLst/>
          </a:prstGeom>
          <a:solidFill>
            <a:srgbClr val="446969"/>
          </a:solidFill>
        </p:spPr>
        <p:txBody>
          <a:bodyPr/>
          <a:lstStyle/>
          <a:p>
            <a:endParaRPr lang="es-MX"/>
          </a:p>
        </p:txBody>
      </p:sp>
      <p:sp>
        <p:nvSpPr>
          <p:cNvPr id="9" name="Freeform 9"/>
          <p:cNvSpPr/>
          <p:nvPr/>
        </p:nvSpPr>
        <p:spPr>
          <a:xfrm>
            <a:off x="13997946" y="188453"/>
            <a:ext cx="3866908" cy="1680494"/>
          </a:xfrm>
          <a:custGeom>
            <a:avLst/>
            <a:gdLst/>
            <a:ahLst/>
            <a:cxnLst/>
            <a:rect l="l" t="t" r="r" b="b"/>
            <a:pathLst>
              <a:path w="3866908" h="1680494">
                <a:moveTo>
                  <a:pt x="0" y="0"/>
                </a:moveTo>
                <a:lnTo>
                  <a:pt x="3866908" y="0"/>
                </a:lnTo>
                <a:lnTo>
                  <a:pt x="3866908" y="1680494"/>
                </a:lnTo>
                <a:lnTo>
                  <a:pt x="0" y="1680494"/>
                </a:lnTo>
                <a:lnTo>
                  <a:pt x="0" y="0"/>
                </a:lnTo>
                <a:close/>
              </a:path>
            </a:pathLst>
          </a:custGeom>
          <a:blipFill>
            <a:blip r:embed="rId3"/>
            <a:stretch>
              <a:fillRect/>
            </a:stretch>
          </a:blipFill>
        </p:spPr>
        <p:txBody>
          <a:bodyPr/>
          <a:lstStyle/>
          <a:p>
            <a:endParaRPr lang="es-MX"/>
          </a:p>
        </p:txBody>
      </p:sp>
      <p:grpSp>
        <p:nvGrpSpPr>
          <p:cNvPr id="10" name="Group 10"/>
          <p:cNvGrpSpPr/>
          <p:nvPr/>
        </p:nvGrpSpPr>
        <p:grpSpPr>
          <a:xfrm>
            <a:off x="0" y="9767255"/>
            <a:ext cx="6026729" cy="519745"/>
            <a:chOff x="0" y="0"/>
            <a:chExt cx="1587287" cy="136887"/>
          </a:xfrm>
        </p:grpSpPr>
        <p:sp>
          <p:nvSpPr>
            <p:cNvPr id="11" name="Freeform 11"/>
            <p:cNvSpPr/>
            <p:nvPr/>
          </p:nvSpPr>
          <p:spPr>
            <a:xfrm>
              <a:off x="0" y="0"/>
              <a:ext cx="1587287" cy="136888"/>
            </a:xfrm>
            <a:custGeom>
              <a:avLst/>
              <a:gdLst/>
              <a:ahLst/>
              <a:cxnLst/>
              <a:rect l="l" t="t" r="r" b="b"/>
              <a:pathLst>
                <a:path w="1587287" h="136888">
                  <a:moveTo>
                    <a:pt x="0" y="0"/>
                  </a:moveTo>
                  <a:lnTo>
                    <a:pt x="1587287" y="0"/>
                  </a:lnTo>
                  <a:lnTo>
                    <a:pt x="1587287" y="136888"/>
                  </a:lnTo>
                  <a:lnTo>
                    <a:pt x="0" y="136888"/>
                  </a:lnTo>
                  <a:close/>
                </a:path>
              </a:pathLst>
            </a:custGeom>
            <a:solidFill>
              <a:srgbClr val="2C4359"/>
            </a:solidFill>
          </p:spPr>
          <p:txBody>
            <a:bodyPr/>
            <a:lstStyle/>
            <a:p>
              <a:endParaRPr lang="es-MX"/>
            </a:p>
          </p:txBody>
        </p:sp>
        <p:sp>
          <p:nvSpPr>
            <p:cNvPr id="12" name="TextBox 12"/>
            <p:cNvSpPr txBox="1"/>
            <p:nvPr/>
          </p:nvSpPr>
          <p:spPr>
            <a:xfrm>
              <a:off x="0" y="-47625"/>
              <a:ext cx="812800" cy="860425"/>
            </a:xfrm>
            <a:prstGeom prst="rect">
              <a:avLst/>
            </a:prstGeom>
          </p:spPr>
          <p:txBody>
            <a:bodyPr lIns="50800" tIns="50800" rIns="50800" bIns="50800" rtlCol="0" anchor="ctr"/>
            <a:lstStyle/>
            <a:p>
              <a:pPr algn="ctr">
                <a:lnSpc>
                  <a:spcPts val="2659"/>
                </a:lnSpc>
              </a:pPr>
              <a:endParaRPr/>
            </a:p>
          </p:txBody>
        </p:sp>
      </p:grpSp>
      <p:grpSp>
        <p:nvGrpSpPr>
          <p:cNvPr id="13" name="Group 13"/>
          <p:cNvGrpSpPr/>
          <p:nvPr/>
        </p:nvGrpSpPr>
        <p:grpSpPr>
          <a:xfrm>
            <a:off x="12261271" y="9767255"/>
            <a:ext cx="6026729" cy="519745"/>
            <a:chOff x="0" y="0"/>
            <a:chExt cx="1587287" cy="136887"/>
          </a:xfrm>
        </p:grpSpPr>
        <p:sp>
          <p:nvSpPr>
            <p:cNvPr id="14" name="Freeform 14"/>
            <p:cNvSpPr/>
            <p:nvPr/>
          </p:nvSpPr>
          <p:spPr>
            <a:xfrm>
              <a:off x="0" y="0"/>
              <a:ext cx="1587287" cy="136888"/>
            </a:xfrm>
            <a:custGeom>
              <a:avLst/>
              <a:gdLst/>
              <a:ahLst/>
              <a:cxnLst/>
              <a:rect l="l" t="t" r="r" b="b"/>
              <a:pathLst>
                <a:path w="1587287" h="136888">
                  <a:moveTo>
                    <a:pt x="0" y="0"/>
                  </a:moveTo>
                  <a:lnTo>
                    <a:pt x="1587287" y="0"/>
                  </a:lnTo>
                  <a:lnTo>
                    <a:pt x="1587287" y="136888"/>
                  </a:lnTo>
                  <a:lnTo>
                    <a:pt x="0" y="136888"/>
                  </a:lnTo>
                  <a:close/>
                </a:path>
              </a:pathLst>
            </a:custGeom>
            <a:solidFill>
              <a:srgbClr val="D3D4D6"/>
            </a:solidFill>
          </p:spPr>
          <p:txBody>
            <a:bodyPr/>
            <a:lstStyle/>
            <a:p>
              <a:endParaRPr lang="es-MX"/>
            </a:p>
          </p:txBody>
        </p:sp>
        <p:sp>
          <p:nvSpPr>
            <p:cNvPr id="15" name="TextBox 15"/>
            <p:cNvSpPr txBox="1"/>
            <p:nvPr/>
          </p:nvSpPr>
          <p:spPr>
            <a:xfrm>
              <a:off x="0" y="-47625"/>
              <a:ext cx="812800" cy="860425"/>
            </a:xfrm>
            <a:prstGeom prst="rect">
              <a:avLst/>
            </a:prstGeom>
          </p:spPr>
          <p:txBody>
            <a:bodyPr lIns="50800" tIns="50800" rIns="50800" bIns="50800" rtlCol="0" anchor="ctr"/>
            <a:lstStyle/>
            <a:p>
              <a:pPr algn="ctr">
                <a:lnSpc>
                  <a:spcPts val="2659"/>
                </a:lnSpc>
              </a:pPr>
              <a:endParaRPr/>
            </a:p>
          </p:txBody>
        </p:sp>
      </p:grpSp>
      <p:grpSp>
        <p:nvGrpSpPr>
          <p:cNvPr id="16" name="Group 16"/>
          <p:cNvGrpSpPr/>
          <p:nvPr/>
        </p:nvGrpSpPr>
        <p:grpSpPr>
          <a:xfrm>
            <a:off x="5872103" y="9767255"/>
            <a:ext cx="6481944" cy="519745"/>
            <a:chOff x="0" y="0"/>
            <a:chExt cx="1707179" cy="136887"/>
          </a:xfrm>
        </p:grpSpPr>
        <p:sp>
          <p:nvSpPr>
            <p:cNvPr id="17" name="Freeform 17"/>
            <p:cNvSpPr/>
            <p:nvPr/>
          </p:nvSpPr>
          <p:spPr>
            <a:xfrm>
              <a:off x="0" y="0"/>
              <a:ext cx="1707179" cy="136888"/>
            </a:xfrm>
            <a:custGeom>
              <a:avLst/>
              <a:gdLst/>
              <a:ahLst/>
              <a:cxnLst/>
              <a:rect l="l" t="t" r="r" b="b"/>
              <a:pathLst>
                <a:path w="1707179" h="136888">
                  <a:moveTo>
                    <a:pt x="0" y="0"/>
                  </a:moveTo>
                  <a:lnTo>
                    <a:pt x="1707179" y="0"/>
                  </a:lnTo>
                  <a:lnTo>
                    <a:pt x="1707179" y="136888"/>
                  </a:lnTo>
                  <a:lnTo>
                    <a:pt x="0" y="136888"/>
                  </a:lnTo>
                  <a:close/>
                </a:path>
              </a:pathLst>
            </a:custGeom>
            <a:solidFill>
              <a:srgbClr val="446969"/>
            </a:solidFill>
          </p:spPr>
          <p:txBody>
            <a:bodyPr/>
            <a:lstStyle/>
            <a:p>
              <a:endParaRPr lang="es-MX"/>
            </a:p>
          </p:txBody>
        </p:sp>
        <p:sp>
          <p:nvSpPr>
            <p:cNvPr id="18" name="TextBox 18"/>
            <p:cNvSpPr txBox="1"/>
            <p:nvPr/>
          </p:nvSpPr>
          <p:spPr>
            <a:xfrm>
              <a:off x="0" y="-47625"/>
              <a:ext cx="812800" cy="860425"/>
            </a:xfrm>
            <a:prstGeom prst="rect">
              <a:avLst/>
            </a:prstGeom>
          </p:spPr>
          <p:txBody>
            <a:bodyPr lIns="50800" tIns="50800" rIns="50800" bIns="50800" rtlCol="0" anchor="ctr"/>
            <a:lstStyle/>
            <a:p>
              <a:pPr algn="ctr">
                <a:lnSpc>
                  <a:spcPts val="2659"/>
                </a:lnSpc>
              </a:pPr>
              <a:endParaRPr/>
            </a:p>
          </p:txBody>
        </p:sp>
      </p:grpSp>
      <p:sp>
        <p:nvSpPr>
          <p:cNvPr id="19" name="TextBox 19"/>
          <p:cNvSpPr txBox="1"/>
          <p:nvPr/>
        </p:nvSpPr>
        <p:spPr>
          <a:xfrm>
            <a:off x="317063" y="1646604"/>
            <a:ext cx="11110078" cy="714375"/>
          </a:xfrm>
          <a:prstGeom prst="rect">
            <a:avLst/>
          </a:prstGeom>
        </p:spPr>
        <p:txBody>
          <a:bodyPr lIns="0" tIns="0" rIns="0" bIns="0" rtlCol="0" anchor="t">
            <a:spAutoFit/>
          </a:bodyPr>
          <a:lstStyle/>
          <a:p>
            <a:pPr marL="0" lvl="0" indent="0" algn="l">
              <a:lnSpc>
                <a:spcPts val="5760"/>
              </a:lnSpc>
              <a:spcBef>
                <a:spcPct val="0"/>
              </a:spcBef>
            </a:pPr>
            <a:r>
              <a:rPr lang="en-US" sz="4800">
                <a:solidFill>
                  <a:srgbClr val="2C4359"/>
                </a:solidFill>
                <a:latin typeface="IBM Plex Sans Bold"/>
              </a:rPr>
              <a:t>¿QUÉ SON LOS DATOS PERSONALES?</a:t>
            </a:r>
          </a:p>
        </p:txBody>
      </p:sp>
      <p:sp>
        <p:nvSpPr>
          <p:cNvPr id="20" name="TextBox 20"/>
          <p:cNvSpPr txBox="1"/>
          <p:nvPr/>
        </p:nvSpPr>
        <p:spPr>
          <a:xfrm>
            <a:off x="809598" y="3425767"/>
            <a:ext cx="9853085" cy="4610100"/>
          </a:xfrm>
          <a:prstGeom prst="rect">
            <a:avLst/>
          </a:prstGeom>
        </p:spPr>
        <p:txBody>
          <a:bodyPr lIns="0" tIns="0" rIns="0" bIns="0" rtlCol="0" anchor="t">
            <a:spAutoFit/>
          </a:bodyPr>
          <a:lstStyle/>
          <a:p>
            <a:pPr algn="just">
              <a:lnSpc>
                <a:spcPts val="3340"/>
              </a:lnSpc>
            </a:pPr>
            <a:r>
              <a:rPr lang="en-US" sz="2784">
                <a:solidFill>
                  <a:srgbClr val="2C4359"/>
                </a:solidFill>
                <a:latin typeface="IBM Plex Sans"/>
              </a:rPr>
              <a:t>Cualquier información concerniente a una persona física identificada o identificable expresada en forma numérica, alfabética, alfanumérica, gráfica, fotográfica, acústica o en cualquier otro formato. </a:t>
            </a:r>
          </a:p>
          <a:p>
            <a:pPr algn="just">
              <a:lnSpc>
                <a:spcPts val="3340"/>
              </a:lnSpc>
            </a:pPr>
            <a:endParaRPr lang="en-US" sz="2784">
              <a:solidFill>
                <a:srgbClr val="2C4359"/>
              </a:solidFill>
              <a:latin typeface="IBM Plex Sans"/>
            </a:endParaRPr>
          </a:p>
          <a:p>
            <a:pPr algn="just">
              <a:lnSpc>
                <a:spcPts val="3340"/>
              </a:lnSpc>
            </a:pPr>
            <a:r>
              <a:rPr lang="en-US" sz="2784">
                <a:solidFill>
                  <a:srgbClr val="2C4359"/>
                </a:solidFill>
                <a:latin typeface="IBM Plex Sans"/>
              </a:rPr>
              <a:t>Se considera que una persona es identificable cuando su identidad puede determinarse directa o indirectamente a través de cualquier información, siempre y cuando esto no requiera plazos, medios o actividades desproporcionadas.</a:t>
            </a:r>
          </a:p>
          <a:p>
            <a:pPr algn="just">
              <a:lnSpc>
                <a:spcPts val="3340"/>
              </a:lnSpc>
            </a:pPr>
            <a:endParaRPr lang="en-US" sz="2784">
              <a:solidFill>
                <a:srgbClr val="2C4359"/>
              </a:solidFill>
              <a:latin typeface="IBM Plex Sans"/>
            </a:endParaRPr>
          </a:p>
          <a:p>
            <a:pPr marL="0" lvl="0" indent="0" algn="just">
              <a:lnSpc>
                <a:spcPts val="3340"/>
              </a:lnSpc>
              <a:spcBef>
                <a:spcPct val="0"/>
              </a:spcBef>
            </a:pPr>
            <a:endParaRPr lang="en-US" sz="2784">
              <a:solidFill>
                <a:srgbClr val="2C4359"/>
              </a:solidFill>
              <a:latin typeface="IBM Plex Sans"/>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5"/>
          <p:cNvGrpSpPr/>
          <p:nvPr/>
        </p:nvGrpSpPr>
        <p:grpSpPr>
          <a:xfrm>
            <a:off x="0" y="9767255"/>
            <a:ext cx="6026729" cy="519745"/>
            <a:chOff x="0" y="0"/>
            <a:chExt cx="1587287" cy="136887"/>
          </a:xfrm>
        </p:grpSpPr>
        <p:sp>
          <p:nvSpPr>
            <p:cNvPr id="6" name="Freeform 6"/>
            <p:cNvSpPr/>
            <p:nvPr/>
          </p:nvSpPr>
          <p:spPr>
            <a:xfrm>
              <a:off x="0" y="0"/>
              <a:ext cx="1587287" cy="136888"/>
            </a:xfrm>
            <a:custGeom>
              <a:avLst/>
              <a:gdLst/>
              <a:ahLst/>
              <a:cxnLst/>
              <a:rect l="l" t="t" r="r" b="b"/>
              <a:pathLst>
                <a:path w="1587287" h="136888">
                  <a:moveTo>
                    <a:pt x="0" y="0"/>
                  </a:moveTo>
                  <a:lnTo>
                    <a:pt x="1587287" y="0"/>
                  </a:lnTo>
                  <a:lnTo>
                    <a:pt x="1587287" y="136888"/>
                  </a:lnTo>
                  <a:lnTo>
                    <a:pt x="0" y="136888"/>
                  </a:lnTo>
                  <a:close/>
                </a:path>
              </a:pathLst>
            </a:custGeom>
            <a:solidFill>
              <a:srgbClr val="2C4359"/>
            </a:solidFill>
          </p:spPr>
          <p:txBody>
            <a:bodyPr/>
            <a:lstStyle/>
            <a:p>
              <a:endParaRPr lang="es-MX"/>
            </a:p>
          </p:txBody>
        </p:sp>
        <p:sp>
          <p:nvSpPr>
            <p:cNvPr id="7" name="TextBox 7"/>
            <p:cNvSpPr txBox="1"/>
            <p:nvPr/>
          </p:nvSpPr>
          <p:spPr>
            <a:xfrm>
              <a:off x="0" y="-47625"/>
              <a:ext cx="812800" cy="860425"/>
            </a:xfrm>
            <a:prstGeom prst="rect">
              <a:avLst/>
            </a:prstGeom>
          </p:spPr>
          <p:txBody>
            <a:bodyPr lIns="50800" tIns="50800" rIns="50800" bIns="50800" rtlCol="0" anchor="ctr"/>
            <a:lstStyle/>
            <a:p>
              <a:pPr algn="ctr">
                <a:lnSpc>
                  <a:spcPts val="2659"/>
                </a:lnSpc>
              </a:pPr>
              <a:endParaRPr/>
            </a:p>
          </p:txBody>
        </p:sp>
      </p:grpSp>
      <p:grpSp>
        <p:nvGrpSpPr>
          <p:cNvPr id="8" name="Group 8"/>
          <p:cNvGrpSpPr/>
          <p:nvPr/>
        </p:nvGrpSpPr>
        <p:grpSpPr>
          <a:xfrm>
            <a:off x="12261271" y="9767255"/>
            <a:ext cx="6026729" cy="519745"/>
            <a:chOff x="0" y="0"/>
            <a:chExt cx="1587287" cy="136887"/>
          </a:xfrm>
        </p:grpSpPr>
        <p:sp>
          <p:nvSpPr>
            <p:cNvPr id="9" name="Freeform 9"/>
            <p:cNvSpPr/>
            <p:nvPr/>
          </p:nvSpPr>
          <p:spPr>
            <a:xfrm>
              <a:off x="0" y="0"/>
              <a:ext cx="1587287" cy="136888"/>
            </a:xfrm>
            <a:custGeom>
              <a:avLst/>
              <a:gdLst/>
              <a:ahLst/>
              <a:cxnLst/>
              <a:rect l="l" t="t" r="r" b="b"/>
              <a:pathLst>
                <a:path w="1587287" h="136888">
                  <a:moveTo>
                    <a:pt x="0" y="0"/>
                  </a:moveTo>
                  <a:lnTo>
                    <a:pt x="1587287" y="0"/>
                  </a:lnTo>
                  <a:lnTo>
                    <a:pt x="1587287" y="136888"/>
                  </a:lnTo>
                  <a:lnTo>
                    <a:pt x="0" y="136888"/>
                  </a:lnTo>
                  <a:close/>
                </a:path>
              </a:pathLst>
            </a:custGeom>
            <a:solidFill>
              <a:srgbClr val="D3D4D6"/>
            </a:solidFill>
          </p:spPr>
          <p:txBody>
            <a:bodyPr/>
            <a:lstStyle/>
            <a:p>
              <a:endParaRPr lang="es-MX"/>
            </a:p>
          </p:txBody>
        </p:sp>
        <p:sp>
          <p:nvSpPr>
            <p:cNvPr id="10" name="TextBox 10"/>
            <p:cNvSpPr txBox="1"/>
            <p:nvPr/>
          </p:nvSpPr>
          <p:spPr>
            <a:xfrm>
              <a:off x="0" y="-47625"/>
              <a:ext cx="812800" cy="860425"/>
            </a:xfrm>
            <a:prstGeom prst="rect">
              <a:avLst/>
            </a:prstGeom>
          </p:spPr>
          <p:txBody>
            <a:bodyPr lIns="50800" tIns="50800" rIns="50800" bIns="50800" rtlCol="0" anchor="ctr"/>
            <a:lstStyle/>
            <a:p>
              <a:pPr algn="ctr">
                <a:lnSpc>
                  <a:spcPts val="2659"/>
                </a:lnSpc>
              </a:pPr>
              <a:endParaRPr/>
            </a:p>
          </p:txBody>
        </p:sp>
      </p:grpSp>
      <p:grpSp>
        <p:nvGrpSpPr>
          <p:cNvPr id="11" name="Group 11"/>
          <p:cNvGrpSpPr/>
          <p:nvPr/>
        </p:nvGrpSpPr>
        <p:grpSpPr>
          <a:xfrm>
            <a:off x="5872103" y="9767255"/>
            <a:ext cx="6481944" cy="519745"/>
            <a:chOff x="0" y="0"/>
            <a:chExt cx="1707179" cy="136887"/>
          </a:xfrm>
        </p:grpSpPr>
        <p:sp>
          <p:nvSpPr>
            <p:cNvPr id="12" name="Freeform 12"/>
            <p:cNvSpPr/>
            <p:nvPr/>
          </p:nvSpPr>
          <p:spPr>
            <a:xfrm>
              <a:off x="0" y="0"/>
              <a:ext cx="1707179" cy="136888"/>
            </a:xfrm>
            <a:custGeom>
              <a:avLst/>
              <a:gdLst/>
              <a:ahLst/>
              <a:cxnLst/>
              <a:rect l="l" t="t" r="r" b="b"/>
              <a:pathLst>
                <a:path w="1707179" h="136888">
                  <a:moveTo>
                    <a:pt x="0" y="0"/>
                  </a:moveTo>
                  <a:lnTo>
                    <a:pt x="1707179" y="0"/>
                  </a:lnTo>
                  <a:lnTo>
                    <a:pt x="1707179" y="136888"/>
                  </a:lnTo>
                  <a:lnTo>
                    <a:pt x="0" y="136888"/>
                  </a:lnTo>
                  <a:close/>
                </a:path>
              </a:pathLst>
            </a:custGeom>
            <a:solidFill>
              <a:srgbClr val="446969"/>
            </a:solidFill>
          </p:spPr>
          <p:txBody>
            <a:bodyPr/>
            <a:lstStyle/>
            <a:p>
              <a:endParaRPr lang="es-MX"/>
            </a:p>
          </p:txBody>
        </p:sp>
        <p:sp>
          <p:nvSpPr>
            <p:cNvPr id="13" name="TextBox 13"/>
            <p:cNvSpPr txBox="1"/>
            <p:nvPr/>
          </p:nvSpPr>
          <p:spPr>
            <a:xfrm>
              <a:off x="0" y="-47625"/>
              <a:ext cx="812800" cy="860425"/>
            </a:xfrm>
            <a:prstGeom prst="rect">
              <a:avLst/>
            </a:prstGeom>
          </p:spPr>
          <p:txBody>
            <a:bodyPr lIns="50800" tIns="50800" rIns="50800" bIns="50800" rtlCol="0" anchor="ctr"/>
            <a:lstStyle/>
            <a:p>
              <a:pPr algn="ctr">
                <a:lnSpc>
                  <a:spcPts val="2659"/>
                </a:lnSpc>
              </a:pPr>
              <a:endParaRPr/>
            </a:p>
          </p:txBody>
        </p:sp>
      </p:grpSp>
      <p:graphicFrame>
        <p:nvGraphicFramePr>
          <p:cNvPr id="2" name="Diagrama 1">
            <a:extLst>
              <a:ext uri="{FF2B5EF4-FFF2-40B4-BE49-F238E27FC236}">
                <a16:creationId xmlns:a16="http://schemas.microsoft.com/office/drawing/2014/main" id="{C2C64197-3CD9-9927-4B15-049E6C55BC6E}"/>
              </a:ext>
            </a:extLst>
          </p:cNvPr>
          <p:cNvGraphicFramePr/>
          <p:nvPr/>
        </p:nvGraphicFramePr>
        <p:xfrm>
          <a:off x="762000" y="495300"/>
          <a:ext cx="16687800" cy="8712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852539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5"/>
          <p:cNvGrpSpPr/>
          <p:nvPr/>
        </p:nvGrpSpPr>
        <p:grpSpPr>
          <a:xfrm>
            <a:off x="0" y="9767255"/>
            <a:ext cx="6026729" cy="519745"/>
            <a:chOff x="0" y="0"/>
            <a:chExt cx="1587287" cy="136887"/>
          </a:xfrm>
        </p:grpSpPr>
        <p:sp>
          <p:nvSpPr>
            <p:cNvPr id="6" name="Freeform 6"/>
            <p:cNvSpPr/>
            <p:nvPr/>
          </p:nvSpPr>
          <p:spPr>
            <a:xfrm>
              <a:off x="0" y="0"/>
              <a:ext cx="1587287" cy="136888"/>
            </a:xfrm>
            <a:custGeom>
              <a:avLst/>
              <a:gdLst/>
              <a:ahLst/>
              <a:cxnLst/>
              <a:rect l="l" t="t" r="r" b="b"/>
              <a:pathLst>
                <a:path w="1587287" h="136888">
                  <a:moveTo>
                    <a:pt x="0" y="0"/>
                  </a:moveTo>
                  <a:lnTo>
                    <a:pt x="1587287" y="0"/>
                  </a:lnTo>
                  <a:lnTo>
                    <a:pt x="1587287" y="136888"/>
                  </a:lnTo>
                  <a:lnTo>
                    <a:pt x="0" y="136888"/>
                  </a:lnTo>
                  <a:close/>
                </a:path>
              </a:pathLst>
            </a:custGeom>
            <a:solidFill>
              <a:srgbClr val="2C4359"/>
            </a:solidFill>
          </p:spPr>
        </p:sp>
        <p:sp>
          <p:nvSpPr>
            <p:cNvPr id="7" name="TextBox 7"/>
            <p:cNvSpPr txBox="1"/>
            <p:nvPr/>
          </p:nvSpPr>
          <p:spPr>
            <a:xfrm>
              <a:off x="0" y="-47625"/>
              <a:ext cx="1587287" cy="184512"/>
            </a:xfrm>
            <a:prstGeom prst="rect">
              <a:avLst/>
            </a:prstGeom>
          </p:spPr>
          <p:txBody>
            <a:bodyPr lIns="50800" tIns="50800" rIns="50800" bIns="50800" rtlCol="0" anchor="ctr"/>
            <a:lstStyle/>
            <a:p>
              <a:pPr algn="ctr">
                <a:lnSpc>
                  <a:spcPts val="2659"/>
                </a:lnSpc>
              </a:pPr>
              <a:endParaRPr/>
            </a:p>
          </p:txBody>
        </p:sp>
      </p:grpSp>
      <p:grpSp>
        <p:nvGrpSpPr>
          <p:cNvPr id="8" name="Group 8"/>
          <p:cNvGrpSpPr/>
          <p:nvPr/>
        </p:nvGrpSpPr>
        <p:grpSpPr>
          <a:xfrm>
            <a:off x="12261271" y="9767255"/>
            <a:ext cx="6026729" cy="519745"/>
            <a:chOff x="0" y="0"/>
            <a:chExt cx="1587287" cy="136887"/>
          </a:xfrm>
        </p:grpSpPr>
        <p:sp>
          <p:nvSpPr>
            <p:cNvPr id="9" name="Freeform 9"/>
            <p:cNvSpPr/>
            <p:nvPr/>
          </p:nvSpPr>
          <p:spPr>
            <a:xfrm>
              <a:off x="0" y="0"/>
              <a:ext cx="1587287" cy="136888"/>
            </a:xfrm>
            <a:custGeom>
              <a:avLst/>
              <a:gdLst/>
              <a:ahLst/>
              <a:cxnLst/>
              <a:rect l="l" t="t" r="r" b="b"/>
              <a:pathLst>
                <a:path w="1587287" h="136888">
                  <a:moveTo>
                    <a:pt x="0" y="0"/>
                  </a:moveTo>
                  <a:lnTo>
                    <a:pt x="1587287" y="0"/>
                  </a:lnTo>
                  <a:lnTo>
                    <a:pt x="1587287" y="136888"/>
                  </a:lnTo>
                  <a:lnTo>
                    <a:pt x="0" y="136888"/>
                  </a:lnTo>
                  <a:close/>
                </a:path>
              </a:pathLst>
            </a:custGeom>
            <a:solidFill>
              <a:srgbClr val="D3D4D6"/>
            </a:solidFill>
          </p:spPr>
        </p:sp>
        <p:sp>
          <p:nvSpPr>
            <p:cNvPr id="10" name="TextBox 10"/>
            <p:cNvSpPr txBox="1"/>
            <p:nvPr/>
          </p:nvSpPr>
          <p:spPr>
            <a:xfrm>
              <a:off x="0" y="-47625"/>
              <a:ext cx="1587287" cy="184512"/>
            </a:xfrm>
            <a:prstGeom prst="rect">
              <a:avLst/>
            </a:prstGeom>
          </p:spPr>
          <p:txBody>
            <a:bodyPr lIns="50800" tIns="50800" rIns="50800" bIns="50800" rtlCol="0" anchor="ctr"/>
            <a:lstStyle/>
            <a:p>
              <a:pPr algn="ctr">
                <a:lnSpc>
                  <a:spcPts val="2659"/>
                </a:lnSpc>
              </a:pPr>
              <a:endParaRPr/>
            </a:p>
          </p:txBody>
        </p:sp>
      </p:grpSp>
      <p:grpSp>
        <p:nvGrpSpPr>
          <p:cNvPr id="11" name="Group 11"/>
          <p:cNvGrpSpPr/>
          <p:nvPr/>
        </p:nvGrpSpPr>
        <p:grpSpPr>
          <a:xfrm>
            <a:off x="5872103" y="9767255"/>
            <a:ext cx="6481944" cy="519745"/>
            <a:chOff x="0" y="0"/>
            <a:chExt cx="1707179" cy="136887"/>
          </a:xfrm>
        </p:grpSpPr>
        <p:sp>
          <p:nvSpPr>
            <p:cNvPr id="12" name="Freeform 12"/>
            <p:cNvSpPr/>
            <p:nvPr/>
          </p:nvSpPr>
          <p:spPr>
            <a:xfrm>
              <a:off x="0" y="0"/>
              <a:ext cx="1707179" cy="136888"/>
            </a:xfrm>
            <a:custGeom>
              <a:avLst/>
              <a:gdLst/>
              <a:ahLst/>
              <a:cxnLst/>
              <a:rect l="l" t="t" r="r" b="b"/>
              <a:pathLst>
                <a:path w="1707179" h="136888">
                  <a:moveTo>
                    <a:pt x="0" y="0"/>
                  </a:moveTo>
                  <a:lnTo>
                    <a:pt x="1707179" y="0"/>
                  </a:lnTo>
                  <a:lnTo>
                    <a:pt x="1707179" y="136888"/>
                  </a:lnTo>
                  <a:lnTo>
                    <a:pt x="0" y="136888"/>
                  </a:lnTo>
                  <a:close/>
                </a:path>
              </a:pathLst>
            </a:custGeom>
            <a:solidFill>
              <a:srgbClr val="446969"/>
            </a:solidFill>
          </p:spPr>
        </p:sp>
        <p:sp>
          <p:nvSpPr>
            <p:cNvPr id="13" name="TextBox 13"/>
            <p:cNvSpPr txBox="1"/>
            <p:nvPr/>
          </p:nvSpPr>
          <p:spPr>
            <a:xfrm>
              <a:off x="0" y="-47625"/>
              <a:ext cx="1707179" cy="184512"/>
            </a:xfrm>
            <a:prstGeom prst="rect">
              <a:avLst/>
            </a:prstGeom>
          </p:spPr>
          <p:txBody>
            <a:bodyPr lIns="50800" tIns="50800" rIns="50800" bIns="50800" rtlCol="0" anchor="ctr"/>
            <a:lstStyle/>
            <a:p>
              <a:pPr algn="ctr">
                <a:lnSpc>
                  <a:spcPts val="2659"/>
                </a:lnSpc>
              </a:pPr>
              <a:endParaRPr/>
            </a:p>
          </p:txBody>
        </p:sp>
      </p:grpSp>
      <p:sp>
        <p:nvSpPr>
          <p:cNvPr id="15" name="TextBox 15"/>
          <p:cNvSpPr txBox="1"/>
          <p:nvPr/>
        </p:nvSpPr>
        <p:spPr>
          <a:xfrm>
            <a:off x="6799250" y="3017450"/>
            <a:ext cx="5426854" cy="2182521"/>
          </a:xfrm>
          <a:prstGeom prst="rect">
            <a:avLst/>
          </a:prstGeom>
          <a:solidFill>
            <a:schemeClr val="accent3"/>
          </a:solidFill>
          <a:ln w="7620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1"/>
          </a:lnRef>
          <a:fillRef idx="3">
            <a:schemeClr val="accent1"/>
          </a:fillRef>
          <a:effectRef idx="3">
            <a:schemeClr val="accent1"/>
          </a:effectRef>
          <a:fontRef idx="minor">
            <a:schemeClr val="lt1"/>
          </a:fontRef>
        </p:style>
        <p:txBody>
          <a:bodyPr wrap="square" lIns="0" tIns="0" rIns="0" bIns="0" rtlCol="0" anchor="t">
            <a:spAutoFit/>
          </a:bodyPr>
          <a:lstStyle/>
          <a:p>
            <a:pPr algn="ctr">
              <a:lnSpc>
                <a:spcPct val="150000"/>
              </a:lnSpc>
            </a:pPr>
            <a:r>
              <a:rPr lang="es-MX" sz="5000" b="1" dirty="0">
                <a:solidFill>
                  <a:schemeClr val="tx1"/>
                </a:solidFill>
                <a:latin typeface="IBM Plex Sans Bold"/>
              </a:rPr>
              <a:t>TOMAR EN CONSIDERACIÓN</a:t>
            </a:r>
          </a:p>
        </p:txBody>
      </p:sp>
      <p:sp>
        <p:nvSpPr>
          <p:cNvPr id="16" name="Rectángulo 15">
            <a:extLst>
              <a:ext uri="{FF2B5EF4-FFF2-40B4-BE49-F238E27FC236}">
                <a16:creationId xmlns:a16="http://schemas.microsoft.com/office/drawing/2014/main" id="{DF889A0C-9A77-4DDB-4016-62A78D108BB0}"/>
              </a:ext>
            </a:extLst>
          </p:cNvPr>
          <p:cNvSpPr/>
          <p:nvPr/>
        </p:nvSpPr>
        <p:spPr>
          <a:xfrm>
            <a:off x="12354046" y="876300"/>
            <a:ext cx="3876553" cy="1882967"/>
          </a:xfrm>
          <a:prstGeom prst="rect">
            <a:avLst/>
          </a:prstGeom>
          <a:solidFill>
            <a:schemeClr val="accent3">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es-MX" sz="2500" dirty="0">
                <a:solidFill>
                  <a:schemeClr val="tx1"/>
                </a:solidFill>
              </a:rPr>
              <a:t>Identificación de riesgos, amenazas, vulnerabilidades y posibles escenarios de vulneración</a:t>
            </a:r>
          </a:p>
        </p:txBody>
      </p:sp>
      <p:sp>
        <p:nvSpPr>
          <p:cNvPr id="17" name="Rectángulo 16">
            <a:extLst>
              <a:ext uri="{FF2B5EF4-FFF2-40B4-BE49-F238E27FC236}">
                <a16:creationId xmlns:a16="http://schemas.microsoft.com/office/drawing/2014/main" id="{658A52B9-39EE-017D-7BBB-4AB3643D5FC4}"/>
              </a:ext>
            </a:extLst>
          </p:cNvPr>
          <p:cNvSpPr/>
          <p:nvPr/>
        </p:nvSpPr>
        <p:spPr>
          <a:xfrm>
            <a:off x="12751777" y="4653734"/>
            <a:ext cx="4495800" cy="2509119"/>
          </a:xfrm>
          <a:prstGeom prst="rect">
            <a:avLst/>
          </a:prstGeom>
          <a:solidFill>
            <a:schemeClr val="accent3">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es-MX" sz="2500" dirty="0">
                <a:solidFill>
                  <a:schemeClr val="tx1"/>
                </a:solidFill>
              </a:rPr>
              <a:t>La evaluación del riesgo inherente a la sensibilidad de los DP y a las actividades del tratamiento</a:t>
            </a:r>
          </a:p>
        </p:txBody>
      </p:sp>
      <p:sp>
        <p:nvSpPr>
          <p:cNvPr id="18" name="Rectángulo 17">
            <a:extLst>
              <a:ext uri="{FF2B5EF4-FFF2-40B4-BE49-F238E27FC236}">
                <a16:creationId xmlns:a16="http://schemas.microsoft.com/office/drawing/2014/main" id="{A7BAEB78-46D6-5475-E236-9A6D97698EA3}"/>
              </a:ext>
            </a:extLst>
          </p:cNvPr>
          <p:cNvSpPr/>
          <p:nvPr/>
        </p:nvSpPr>
        <p:spPr>
          <a:xfrm>
            <a:off x="880298" y="572938"/>
            <a:ext cx="5181600" cy="2667000"/>
          </a:xfrm>
          <a:prstGeom prst="rect">
            <a:avLst/>
          </a:prstGeom>
          <a:solidFill>
            <a:schemeClr val="accent3">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es-MX" sz="2500" dirty="0">
                <a:solidFill>
                  <a:schemeClr val="tx1"/>
                </a:solidFill>
              </a:rPr>
              <a:t>El ciclo de vida de los DP y el registro de las actividades u operaciones propias del tratamiento, de los datos tratados, de los intervinientes en el tratamiento, y de la tecnología empleada</a:t>
            </a:r>
          </a:p>
        </p:txBody>
      </p:sp>
      <p:sp>
        <p:nvSpPr>
          <p:cNvPr id="19" name="Rectángulo 18">
            <a:extLst>
              <a:ext uri="{FF2B5EF4-FFF2-40B4-BE49-F238E27FC236}">
                <a16:creationId xmlns:a16="http://schemas.microsoft.com/office/drawing/2014/main" id="{1C4C2D54-AEC6-8C86-5E27-62E654659AC7}"/>
              </a:ext>
            </a:extLst>
          </p:cNvPr>
          <p:cNvSpPr/>
          <p:nvPr/>
        </p:nvSpPr>
        <p:spPr>
          <a:xfrm>
            <a:off x="4695776" y="5908293"/>
            <a:ext cx="6012870" cy="2825057"/>
          </a:xfrm>
          <a:prstGeom prst="rect">
            <a:avLst/>
          </a:prstGeom>
          <a:solidFill>
            <a:schemeClr val="accent3">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es-MX" sz="2500" dirty="0">
                <a:solidFill>
                  <a:schemeClr val="tx1"/>
                </a:solidFill>
              </a:rPr>
              <a:t>El valor y exposición de los activos involucrados en el tratamiento de los datos personales como podrían ser hardware, software, personal o cualquier otro recurso humano o material que resulte pertinente considerar</a:t>
            </a:r>
          </a:p>
        </p:txBody>
      </p:sp>
    </p:spTree>
    <p:extLst>
      <p:ext uri="{BB962C8B-B14F-4D97-AF65-F5344CB8AC3E}">
        <p14:creationId xmlns:p14="http://schemas.microsoft.com/office/powerpoint/2010/main" val="23252256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rot="-10800000">
            <a:off x="12104965" y="0"/>
            <a:ext cx="6183035" cy="6173142"/>
            <a:chOff x="0" y="0"/>
            <a:chExt cx="6350000" cy="6339840"/>
          </a:xfrm>
        </p:grpSpPr>
        <p:sp>
          <p:nvSpPr>
            <p:cNvPr id="4" name="Freeform 4"/>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000000">
                <a:alpha val="0"/>
              </a:srgbClr>
            </a:solidFill>
          </p:spPr>
        </p:sp>
      </p:grpSp>
      <p:grpSp>
        <p:nvGrpSpPr>
          <p:cNvPr id="9" name="Group 9"/>
          <p:cNvGrpSpPr/>
          <p:nvPr/>
        </p:nvGrpSpPr>
        <p:grpSpPr>
          <a:xfrm>
            <a:off x="0" y="9767255"/>
            <a:ext cx="6026729" cy="519745"/>
            <a:chOff x="0" y="0"/>
            <a:chExt cx="1587287" cy="136887"/>
          </a:xfrm>
        </p:grpSpPr>
        <p:sp>
          <p:nvSpPr>
            <p:cNvPr id="10" name="Freeform 10"/>
            <p:cNvSpPr/>
            <p:nvPr/>
          </p:nvSpPr>
          <p:spPr>
            <a:xfrm>
              <a:off x="0" y="0"/>
              <a:ext cx="1587287" cy="136888"/>
            </a:xfrm>
            <a:custGeom>
              <a:avLst/>
              <a:gdLst/>
              <a:ahLst/>
              <a:cxnLst/>
              <a:rect l="l" t="t" r="r" b="b"/>
              <a:pathLst>
                <a:path w="1587287" h="136888">
                  <a:moveTo>
                    <a:pt x="0" y="0"/>
                  </a:moveTo>
                  <a:lnTo>
                    <a:pt x="1587287" y="0"/>
                  </a:lnTo>
                  <a:lnTo>
                    <a:pt x="1587287" y="136888"/>
                  </a:lnTo>
                  <a:lnTo>
                    <a:pt x="0" y="136888"/>
                  </a:lnTo>
                  <a:close/>
                </a:path>
              </a:pathLst>
            </a:custGeom>
            <a:solidFill>
              <a:srgbClr val="2C4359"/>
            </a:solidFill>
          </p:spPr>
        </p:sp>
        <p:sp>
          <p:nvSpPr>
            <p:cNvPr id="11" name="TextBox 11"/>
            <p:cNvSpPr txBox="1"/>
            <p:nvPr/>
          </p:nvSpPr>
          <p:spPr>
            <a:xfrm>
              <a:off x="0" y="-47625"/>
              <a:ext cx="1587287" cy="184512"/>
            </a:xfrm>
            <a:prstGeom prst="rect">
              <a:avLst/>
            </a:prstGeom>
          </p:spPr>
          <p:txBody>
            <a:bodyPr lIns="50800" tIns="50800" rIns="50800" bIns="50800" rtlCol="0" anchor="ctr"/>
            <a:lstStyle/>
            <a:p>
              <a:pPr algn="ctr">
                <a:lnSpc>
                  <a:spcPts val="2659"/>
                </a:lnSpc>
              </a:pPr>
              <a:endParaRPr/>
            </a:p>
          </p:txBody>
        </p:sp>
      </p:grpSp>
      <p:grpSp>
        <p:nvGrpSpPr>
          <p:cNvPr id="12" name="Group 12"/>
          <p:cNvGrpSpPr/>
          <p:nvPr/>
        </p:nvGrpSpPr>
        <p:grpSpPr>
          <a:xfrm>
            <a:off x="12261271" y="9767255"/>
            <a:ext cx="6026729" cy="519745"/>
            <a:chOff x="0" y="0"/>
            <a:chExt cx="1587287" cy="136887"/>
          </a:xfrm>
        </p:grpSpPr>
        <p:sp>
          <p:nvSpPr>
            <p:cNvPr id="13" name="Freeform 13"/>
            <p:cNvSpPr/>
            <p:nvPr/>
          </p:nvSpPr>
          <p:spPr>
            <a:xfrm>
              <a:off x="0" y="0"/>
              <a:ext cx="1587287" cy="136888"/>
            </a:xfrm>
            <a:custGeom>
              <a:avLst/>
              <a:gdLst/>
              <a:ahLst/>
              <a:cxnLst/>
              <a:rect l="l" t="t" r="r" b="b"/>
              <a:pathLst>
                <a:path w="1587287" h="136888">
                  <a:moveTo>
                    <a:pt x="0" y="0"/>
                  </a:moveTo>
                  <a:lnTo>
                    <a:pt x="1587287" y="0"/>
                  </a:lnTo>
                  <a:lnTo>
                    <a:pt x="1587287" y="136888"/>
                  </a:lnTo>
                  <a:lnTo>
                    <a:pt x="0" y="136888"/>
                  </a:lnTo>
                  <a:close/>
                </a:path>
              </a:pathLst>
            </a:custGeom>
            <a:solidFill>
              <a:srgbClr val="D3D4D6"/>
            </a:solidFill>
          </p:spPr>
        </p:sp>
        <p:sp>
          <p:nvSpPr>
            <p:cNvPr id="14" name="TextBox 14"/>
            <p:cNvSpPr txBox="1"/>
            <p:nvPr/>
          </p:nvSpPr>
          <p:spPr>
            <a:xfrm>
              <a:off x="0" y="-47625"/>
              <a:ext cx="1587287" cy="184512"/>
            </a:xfrm>
            <a:prstGeom prst="rect">
              <a:avLst/>
            </a:prstGeom>
          </p:spPr>
          <p:txBody>
            <a:bodyPr lIns="50800" tIns="50800" rIns="50800" bIns="50800" rtlCol="0" anchor="ctr"/>
            <a:lstStyle/>
            <a:p>
              <a:pPr algn="ctr">
                <a:lnSpc>
                  <a:spcPts val="2659"/>
                </a:lnSpc>
              </a:pPr>
              <a:endParaRPr/>
            </a:p>
          </p:txBody>
        </p:sp>
      </p:grpSp>
      <p:grpSp>
        <p:nvGrpSpPr>
          <p:cNvPr id="15" name="Group 15"/>
          <p:cNvGrpSpPr/>
          <p:nvPr/>
        </p:nvGrpSpPr>
        <p:grpSpPr>
          <a:xfrm>
            <a:off x="5872103" y="9767255"/>
            <a:ext cx="6481944" cy="519745"/>
            <a:chOff x="0" y="0"/>
            <a:chExt cx="1707179" cy="136887"/>
          </a:xfrm>
        </p:grpSpPr>
        <p:sp>
          <p:nvSpPr>
            <p:cNvPr id="16" name="Freeform 16"/>
            <p:cNvSpPr/>
            <p:nvPr/>
          </p:nvSpPr>
          <p:spPr>
            <a:xfrm>
              <a:off x="0" y="0"/>
              <a:ext cx="1707179" cy="136888"/>
            </a:xfrm>
            <a:custGeom>
              <a:avLst/>
              <a:gdLst/>
              <a:ahLst/>
              <a:cxnLst/>
              <a:rect l="l" t="t" r="r" b="b"/>
              <a:pathLst>
                <a:path w="1707179" h="136888">
                  <a:moveTo>
                    <a:pt x="0" y="0"/>
                  </a:moveTo>
                  <a:lnTo>
                    <a:pt x="1707179" y="0"/>
                  </a:lnTo>
                  <a:lnTo>
                    <a:pt x="1707179" y="136888"/>
                  </a:lnTo>
                  <a:lnTo>
                    <a:pt x="0" y="136888"/>
                  </a:lnTo>
                  <a:close/>
                </a:path>
              </a:pathLst>
            </a:custGeom>
            <a:solidFill>
              <a:srgbClr val="446969"/>
            </a:solidFill>
          </p:spPr>
        </p:sp>
        <p:sp>
          <p:nvSpPr>
            <p:cNvPr id="17" name="TextBox 17"/>
            <p:cNvSpPr txBox="1"/>
            <p:nvPr/>
          </p:nvSpPr>
          <p:spPr>
            <a:xfrm>
              <a:off x="0" y="-47625"/>
              <a:ext cx="1707179" cy="184512"/>
            </a:xfrm>
            <a:prstGeom prst="rect">
              <a:avLst/>
            </a:prstGeom>
          </p:spPr>
          <p:txBody>
            <a:bodyPr lIns="50800" tIns="50800" rIns="50800" bIns="50800" rtlCol="0" anchor="ctr"/>
            <a:lstStyle/>
            <a:p>
              <a:pPr algn="ctr">
                <a:lnSpc>
                  <a:spcPts val="2659"/>
                </a:lnSpc>
              </a:pPr>
              <a:endParaRPr/>
            </a:p>
          </p:txBody>
        </p:sp>
      </p:grpSp>
      <p:graphicFrame>
        <p:nvGraphicFramePr>
          <p:cNvPr id="19" name="Diagrama 18">
            <a:extLst>
              <a:ext uri="{FF2B5EF4-FFF2-40B4-BE49-F238E27FC236}">
                <a16:creationId xmlns:a16="http://schemas.microsoft.com/office/drawing/2014/main" id="{5E28C154-D934-B245-2A24-8DDAE48A83B7}"/>
              </a:ext>
            </a:extLst>
          </p:cNvPr>
          <p:cNvGraphicFramePr/>
          <p:nvPr>
            <p:extLst>
              <p:ext uri="{D42A27DB-BD31-4B8C-83A1-F6EECF244321}">
                <p14:modId xmlns:p14="http://schemas.microsoft.com/office/powerpoint/2010/main" val="74736389"/>
              </p:ext>
            </p:extLst>
          </p:nvPr>
        </p:nvGraphicFramePr>
        <p:xfrm>
          <a:off x="1510800" y="858822"/>
          <a:ext cx="14872200" cy="812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7541497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0E535A-9031-858A-D2CE-32D2666202B9}"/>
            </a:ext>
          </a:extLst>
        </p:cNvPr>
        <p:cNvGrpSpPr/>
        <p:nvPr/>
      </p:nvGrpSpPr>
      <p:grpSpPr>
        <a:xfrm>
          <a:off x="0" y="0"/>
          <a:ext cx="0" cy="0"/>
          <a:chOff x="0" y="0"/>
          <a:chExt cx="0" cy="0"/>
        </a:xfrm>
      </p:grpSpPr>
      <p:grpSp>
        <p:nvGrpSpPr>
          <p:cNvPr id="5" name="Group 5">
            <a:extLst>
              <a:ext uri="{FF2B5EF4-FFF2-40B4-BE49-F238E27FC236}">
                <a16:creationId xmlns:a16="http://schemas.microsoft.com/office/drawing/2014/main" id="{D97A9E06-3B42-91EA-FCFE-B4E9D93448C3}"/>
              </a:ext>
            </a:extLst>
          </p:cNvPr>
          <p:cNvGrpSpPr/>
          <p:nvPr/>
        </p:nvGrpSpPr>
        <p:grpSpPr>
          <a:xfrm>
            <a:off x="0" y="9767255"/>
            <a:ext cx="6026729" cy="519745"/>
            <a:chOff x="0" y="0"/>
            <a:chExt cx="1587287" cy="136887"/>
          </a:xfrm>
        </p:grpSpPr>
        <p:sp>
          <p:nvSpPr>
            <p:cNvPr id="6" name="Freeform 6">
              <a:extLst>
                <a:ext uri="{FF2B5EF4-FFF2-40B4-BE49-F238E27FC236}">
                  <a16:creationId xmlns:a16="http://schemas.microsoft.com/office/drawing/2014/main" id="{47416B8B-7511-C5D6-7A0A-BA268E30E674}"/>
                </a:ext>
              </a:extLst>
            </p:cNvPr>
            <p:cNvSpPr/>
            <p:nvPr/>
          </p:nvSpPr>
          <p:spPr>
            <a:xfrm>
              <a:off x="0" y="0"/>
              <a:ext cx="1587287" cy="136888"/>
            </a:xfrm>
            <a:custGeom>
              <a:avLst/>
              <a:gdLst/>
              <a:ahLst/>
              <a:cxnLst/>
              <a:rect l="l" t="t" r="r" b="b"/>
              <a:pathLst>
                <a:path w="1587287" h="136888">
                  <a:moveTo>
                    <a:pt x="0" y="0"/>
                  </a:moveTo>
                  <a:lnTo>
                    <a:pt x="1587287" y="0"/>
                  </a:lnTo>
                  <a:lnTo>
                    <a:pt x="1587287" y="136888"/>
                  </a:lnTo>
                  <a:lnTo>
                    <a:pt x="0" y="136888"/>
                  </a:lnTo>
                  <a:close/>
                </a:path>
              </a:pathLst>
            </a:custGeom>
            <a:solidFill>
              <a:srgbClr val="2C4359"/>
            </a:solidFill>
          </p:spPr>
          <p:txBody>
            <a:bodyPr/>
            <a:lstStyle/>
            <a:p>
              <a:endParaRPr lang="es-MX"/>
            </a:p>
          </p:txBody>
        </p:sp>
        <p:sp>
          <p:nvSpPr>
            <p:cNvPr id="7" name="TextBox 7">
              <a:extLst>
                <a:ext uri="{FF2B5EF4-FFF2-40B4-BE49-F238E27FC236}">
                  <a16:creationId xmlns:a16="http://schemas.microsoft.com/office/drawing/2014/main" id="{9421665F-5523-350F-3D78-1465A99E0F6E}"/>
                </a:ext>
              </a:extLst>
            </p:cNvPr>
            <p:cNvSpPr txBox="1"/>
            <p:nvPr/>
          </p:nvSpPr>
          <p:spPr>
            <a:xfrm>
              <a:off x="0" y="-47625"/>
              <a:ext cx="812800" cy="860425"/>
            </a:xfrm>
            <a:prstGeom prst="rect">
              <a:avLst/>
            </a:prstGeom>
          </p:spPr>
          <p:txBody>
            <a:bodyPr lIns="50800" tIns="50800" rIns="50800" bIns="50800" rtlCol="0" anchor="ctr"/>
            <a:lstStyle/>
            <a:p>
              <a:pPr algn="ctr">
                <a:lnSpc>
                  <a:spcPts val="2659"/>
                </a:lnSpc>
              </a:pPr>
              <a:endParaRPr/>
            </a:p>
          </p:txBody>
        </p:sp>
      </p:grpSp>
      <p:grpSp>
        <p:nvGrpSpPr>
          <p:cNvPr id="8" name="Group 8">
            <a:extLst>
              <a:ext uri="{FF2B5EF4-FFF2-40B4-BE49-F238E27FC236}">
                <a16:creationId xmlns:a16="http://schemas.microsoft.com/office/drawing/2014/main" id="{C75096BC-BBA2-4926-5F0F-76330E22BA73}"/>
              </a:ext>
            </a:extLst>
          </p:cNvPr>
          <p:cNvGrpSpPr/>
          <p:nvPr/>
        </p:nvGrpSpPr>
        <p:grpSpPr>
          <a:xfrm>
            <a:off x="12261271" y="9767255"/>
            <a:ext cx="6026729" cy="519745"/>
            <a:chOff x="0" y="0"/>
            <a:chExt cx="1587287" cy="136887"/>
          </a:xfrm>
        </p:grpSpPr>
        <p:sp>
          <p:nvSpPr>
            <p:cNvPr id="9" name="Freeform 9">
              <a:extLst>
                <a:ext uri="{FF2B5EF4-FFF2-40B4-BE49-F238E27FC236}">
                  <a16:creationId xmlns:a16="http://schemas.microsoft.com/office/drawing/2014/main" id="{D92DADD0-6C40-52DF-A6CE-2459F8053BD2}"/>
                </a:ext>
              </a:extLst>
            </p:cNvPr>
            <p:cNvSpPr/>
            <p:nvPr/>
          </p:nvSpPr>
          <p:spPr>
            <a:xfrm>
              <a:off x="0" y="0"/>
              <a:ext cx="1587287" cy="136888"/>
            </a:xfrm>
            <a:custGeom>
              <a:avLst/>
              <a:gdLst/>
              <a:ahLst/>
              <a:cxnLst/>
              <a:rect l="l" t="t" r="r" b="b"/>
              <a:pathLst>
                <a:path w="1587287" h="136888">
                  <a:moveTo>
                    <a:pt x="0" y="0"/>
                  </a:moveTo>
                  <a:lnTo>
                    <a:pt x="1587287" y="0"/>
                  </a:lnTo>
                  <a:lnTo>
                    <a:pt x="1587287" y="136888"/>
                  </a:lnTo>
                  <a:lnTo>
                    <a:pt x="0" y="136888"/>
                  </a:lnTo>
                  <a:close/>
                </a:path>
              </a:pathLst>
            </a:custGeom>
            <a:solidFill>
              <a:srgbClr val="D3D4D6"/>
            </a:solidFill>
          </p:spPr>
          <p:txBody>
            <a:bodyPr/>
            <a:lstStyle/>
            <a:p>
              <a:endParaRPr lang="es-MX"/>
            </a:p>
          </p:txBody>
        </p:sp>
        <p:sp>
          <p:nvSpPr>
            <p:cNvPr id="10" name="TextBox 10">
              <a:extLst>
                <a:ext uri="{FF2B5EF4-FFF2-40B4-BE49-F238E27FC236}">
                  <a16:creationId xmlns:a16="http://schemas.microsoft.com/office/drawing/2014/main" id="{428D7501-0B47-F1E7-1034-C2BBDF9B7548}"/>
                </a:ext>
              </a:extLst>
            </p:cNvPr>
            <p:cNvSpPr txBox="1"/>
            <p:nvPr/>
          </p:nvSpPr>
          <p:spPr>
            <a:xfrm>
              <a:off x="0" y="-47625"/>
              <a:ext cx="812800" cy="860425"/>
            </a:xfrm>
            <a:prstGeom prst="rect">
              <a:avLst/>
            </a:prstGeom>
          </p:spPr>
          <p:txBody>
            <a:bodyPr lIns="50800" tIns="50800" rIns="50800" bIns="50800" rtlCol="0" anchor="ctr"/>
            <a:lstStyle/>
            <a:p>
              <a:pPr algn="ctr">
                <a:lnSpc>
                  <a:spcPts val="2659"/>
                </a:lnSpc>
              </a:pPr>
              <a:endParaRPr/>
            </a:p>
          </p:txBody>
        </p:sp>
      </p:grpSp>
      <p:grpSp>
        <p:nvGrpSpPr>
          <p:cNvPr id="11" name="Group 11">
            <a:extLst>
              <a:ext uri="{FF2B5EF4-FFF2-40B4-BE49-F238E27FC236}">
                <a16:creationId xmlns:a16="http://schemas.microsoft.com/office/drawing/2014/main" id="{18C22FB5-514F-E30C-E576-0B5C98D0221E}"/>
              </a:ext>
            </a:extLst>
          </p:cNvPr>
          <p:cNvGrpSpPr/>
          <p:nvPr/>
        </p:nvGrpSpPr>
        <p:grpSpPr>
          <a:xfrm>
            <a:off x="5872103" y="9767255"/>
            <a:ext cx="6481944" cy="519745"/>
            <a:chOff x="0" y="0"/>
            <a:chExt cx="1707179" cy="136887"/>
          </a:xfrm>
        </p:grpSpPr>
        <p:sp>
          <p:nvSpPr>
            <p:cNvPr id="12" name="Freeform 12">
              <a:extLst>
                <a:ext uri="{FF2B5EF4-FFF2-40B4-BE49-F238E27FC236}">
                  <a16:creationId xmlns:a16="http://schemas.microsoft.com/office/drawing/2014/main" id="{A07A44AA-EAD4-51AF-0474-A47E3784B7F7}"/>
                </a:ext>
              </a:extLst>
            </p:cNvPr>
            <p:cNvSpPr/>
            <p:nvPr/>
          </p:nvSpPr>
          <p:spPr>
            <a:xfrm>
              <a:off x="0" y="0"/>
              <a:ext cx="1707179" cy="136888"/>
            </a:xfrm>
            <a:custGeom>
              <a:avLst/>
              <a:gdLst/>
              <a:ahLst/>
              <a:cxnLst/>
              <a:rect l="l" t="t" r="r" b="b"/>
              <a:pathLst>
                <a:path w="1707179" h="136888">
                  <a:moveTo>
                    <a:pt x="0" y="0"/>
                  </a:moveTo>
                  <a:lnTo>
                    <a:pt x="1707179" y="0"/>
                  </a:lnTo>
                  <a:lnTo>
                    <a:pt x="1707179" y="136888"/>
                  </a:lnTo>
                  <a:lnTo>
                    <a:pt x="0" y="136888"/>
                  </a:lnTo>
                  <a:close/>
                </a:path>
              </a:pathLst>
            </a:custGeom>
            <a:solidFill>
              <a:srgbClr val="446969"/>
            </a:solidFill>
          </p:spPr>
          <p:txBody>
            <a:bodyPr/>
            <a:lstStyle/>
            <a:p>
              <a:endParaRPr lang="es-MX"/>
            </a:p>
          </p:txBody>
        </p:sp>
        <p:sp>
          <p:nvSpPr>
            <p:cNvPr id="13" name="TextBox 13">
              <a:extLst>
                <a:ext uri="{FF2B5EF4-FFF2-40B4-BE49-F238E27FC236}">
                  <a16:creationId xmlns:a16="http://schemas.microsoft.com/office/drawing/2014/main" id="{9187C0EA-1232-F11C-AEE8-8083068AB718}"/>
                </a:ext>
              </a:extLst>
            </p:cNvPr>
            <p:cNvSpPr txBox="1"/>
            <p:nvPr/>
          </p:nvSpPr>
          <p:spPr>
            <a:xfrm>
              <a:off x="0" y="-47625"/>
              <a:ext cx="812800" cy="860425"/>
            </a:xfrm>
            <a:prstGeom prst="rect">
              <a:avLst/>
            </a:prstGeom>
          </p:spPr>
          <p:txBody>
            <a:bodyPr lIns="50800" tIns="50800" rIns="50800" bIns="50800" rtlCol="0" anchor="ctr"/>
            <a:lstStyle/>
            <a:p>
              <a:pPr algn="ctr">
                <a:lnSpc>
                  <a:spcPts val="2659"/>
                </a:lnSpc>
              </a:pPr>
              <a:endParaRPr/>
            </a:p>
          </p:txBody>
        </p:sp>
      </p:grpSp>
      <p:graphicFrame>
        <p:nvGraphicFramePr>
          <p:cNvPr id="2" name="Diagrama 1">
            <a:extLst>
              <a:ext uri="{FF2B5EF4-FFF2-40B4-BE49-F238E27FC236}">
                <a16:creationId xmlns:a16="http://schemas.microsoft.com/office/drawing/2014/main" id="{81B19E04-BD24-A323-E0E5-5340E46458C4}"/>
              </a:ext>
            </a:extLst>
          </p:cNvPr>
          <p:cNvGraphicFramePr/>
          <p:nvPr>
            <p:extLst>
              <p:ext uri="{D42A27DB-BD31-4B8C-83A1-F6EECF244321}">
                <p14:modId xmlns:p14="http://schemas.microsoft.com/office/powerpoint/2010/main" val="1914657173"/>
              </p:ext>
            </p:extLst>
          </p:nvPr>
        </p:nvGraphicFramePr>
        <p:xfrm>
          <a:off x="762000" y="495300"/>
          <a:ext cx="16687800" cy="8712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CuadroTexto 3">
            <a:extLst>
              <a:ext uri="{FF2B5EF4-FFF2-40B4-BE49-F238E27FC236}">
                <a16:creationId xmlns:a16="http://schemas.microsoft.com/office/drawing/2014/main" id="{F192A117-5922-003E-5E52-1FB693341079}"/>
              </a:ext>
            </a:extLst>
          </p:cNvPr>
          <p:cNvSpPr txBox="1"/>
          <p:nvPr/>
        </p:nvSpPr>
        <p:spPr>
          <a:xfrm>
            <a:off x="1219200" y="1114398"/>
            <a:ext cx="14959084" cy="1754326"/>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just"/>
            <a:r>
              <a:rPr lang="es-MX" sz="3600" dirty="0">
                <a:solidFill>
                  <a:schemeClr val="tx1"/>
                </a:solidFill>
                <a:latin typeface="+mj-lt"/>
              </a:rPr>
              <a:t>Los activos, las amenazas y las vulnerabilidades se combinan para generar riesgos. Cuando un riesgo se materializa, ocurre un incidente de seguridad, el cual se traduce en una violación a las medidas de seguridad.</a:t>
            </a:r>
          </a:p>
        </p:txBody>
      </p:sp>
      <p:sp>
        <p:nvSpPr>
          <p:cNvPr id="14" name="Rectángulo: esquinas redondeadas 13">
            <a:extLst>
              <a:ext uri="{FF2B5EF4-FFF2-40B4-BE49-F238E27FC236}">
                <a16:creationId xmlns:a16="http://schemas.microsoft.com/office/drawing/2014/main" id="{AC569CB9-C405-BF2D-8A3F-6B8F76EC0F22}"/>
              </a:ext>
            </a:extLst>
          </p:cNvPr>
          <p:cNvSpPr/>
          <p:nvPr/>
        </p:nvSpPr>
        <p:spPr>
          <a:xfrm>
            <a:off x="1425860" y="4426928"/>
            <a:ext cx="3384479" cy="2075809"/>
          </a:xfrm>
          <a:prstGeom prst="roundRect">
            <a:avLst/>
          </a:prstGeom>
          <a:solidFill>
            <a:schemeClr val="accent2">
              <a:lumMod val="60000"/>
              <a:lumOff val="40000"/>
            </a:schemeClr>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5400" b="0" i="0" u="none" strike="noStrike" kern="0" cap="none" spc="0" normalizeH="0" baseline="0" noProof="0" dirty="0">
                <a:ln>
                  <a:noFill/>
                </a:ln>
                <a:solidFill>
                  <a:prstClr val="white"/>
                </a:solidFill>
                <a:effectLst/>
                <a:uLnTx/>
                <a:uFillTx/>
                <a:latin typeface="Calibri" panose="020F0502020204030204"/>
                <a:ea typeface="+mn-ea"/>
                <a:cs typeface="+mn-cs"/>
              </a:rPr>
              <a:t>Riesgo</a:t>
            </a:r>
          </a:p>
        </p:txBody>
      </p:sp>
      <p:sp>
        <p:nvSpPr>
          <p:cNvPr id="15" name="Es igual a 14">
            <a:extLst>
              <a:ext uri="{FF2B5EF4-FFF2-40B4-BE49-F238E27FC236}">
                <a16:creationId xmlns:a16="http://schemas.microsoft.com/office/drawing/2014/main" id="{92E11DA9-ED77-8EC4-632E-E1B499DC14E0}"/>
              </a:ext>
            </a:extLst>
          </p:cNvPr>
          <p:cNvSpPr/>
          <p:nvPr/>
        </p:nvSpPr>
        <p:spPr>
          <a:xfrm>
            <a:off x="5360372" y="5292430"/>
            <a:ext cx="400050" cy="334493"/>
          </a:xfrm>
          <a:prstGeom prst="mathEqual">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
        <p:nvSpPr>
          <p:cNvPr id="16" name="Rectángulo: esquinas redondeadas 15">
            <a:extLst>
              <a:ext uri="{FF2B5EF4-FFF2-40B4-BE49-F238E27FC236}">
                <a16:creationId xmlns:a16="http://schemas.microsoft.com/office/drawing/2014/main" id="{D741AB7B-4A65-523D-99E6-F68C9B4C98F8}"/>
              </a:ext>
            </a:extLst>
          </p:cNvPr>
          <p:cNvSpPr/>
          <p:nvPr/>
        </p:nvSpPr>
        <p:spPr>
          <a:xfrm>
            <a:off x="6146780" y="4682067"/>
            <a:ext cx="4523846" cy="1565532"/>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3200" dirty="0"/>
              <a:t>Probabilidad de que una amenaza vulnere activos </a:t>
            </a:r>
          </a:p>
        </p:txBody>
      </p:sp>
      <p:sp>
        <p:nvSpPr>
          <p:cNvPr id="17" name="Rectángulo: esquinas redondeadas 16">
            <a:extLst>
              <a:ext uri="{FF2B5EF4-FFF2-40B4-BE49-F238E27FC236}">
                <a16:creationId xmlns:a16="http://schemas.microsoft.com/office/drawing/2014/main" id="{87109CAA-2DDD-A1A0-7F39-5B37490874E2}"/>
              </a:ext>
            </a:extLst>
          </p:cNvPr>
          <p:cNvSpPr/>
          <p:nvPr/>
        </p:nvSpPr>
        <p:spPr>
          <a:xfrm>
            <a:off x="12124288" y="4444429"/>
            <a:ext cx="3825396" cy="2075809"/>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3200" dirty="0"/>
              <a:t>Impacto o daño causado al activo y a los titulares de los DP</a:t>
            </a:r>
          </a:p>
        </p:txBody>
      </p:sp>
      <p:sp>
        <p:nvSpPr>
          <p:cNvPr id="18" name="Signo de multiplicación 17">
            <a:extLst>
              <a:ext uri="{FF2B5EF4-FFF2-40B4-BE49-F238E27FC236}">
                <a16:creationId xmlns:a16="http://schemas.microsoft.com/office/drawing/2014/main" id="{27361CE8-EE04-5934-1BD6-A7FE8C701311}"/>
              </a:ext>
            </a:extLst>
          </p:cNvPr>
          <p:cNvSpPr/>
          <p:nvPr/>
        </p:nvSpPr>
        <p:spPr>
          <a:xfrm>
            <a:off x="11065451" y="5242148"/>
            <a:ext cx="357187" cy="435055"/>
          </a:xfrm>
          <a:prstGeom prst="mathMultiply">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72648200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A7C164-CBB3-467D-E8F0-6080FAAED02F}"/>
            </a:ext>
          </a:extLst>
        </p:cNvPr>
        <p:cNvGrpSpPr/>
        <p:nvPr/>
      </p:nvGrpSpPr>
      <p:grpSpPr>
        <a:xfrm>
          <a:off x="0" y="0"/>
          <a:ext cx="0" cy="0"/>
          <a:chOff x="0" y="0"/>
          <a:chExt cx="0" cy="0"/>
        </a:xfrm>
      </p:grpSpPr>
      <p:grpSp>
        <p:nvGrpSpPr>
          <p:cNvPr id="5" name="Group 5">
            <a:extLst>
              <a:ext uri="{FF2B5EF4-FFF2-40B4-BE49-F238E27FC236}">
                <a16:creationId xmlns:a16="http://schemas.microsoft.com/office/drawing/2014/main" id="{D0BD0505-8445-3D3B-6309-19CBC3ACF87E}"/>
              </a:ext>
            </a:extLst>
          </p:cNvPr>
          <p:cNvGrpSpPr/>
          <p:nvPr/>
        </p:nvGrpSpPr>
        <p:grpSpPr>
          <a:xfrm>
            <a:off x="0" y="9767255"/>
            <a:ext cx="6026729" cy="519745"/>
            <a:chOff x="0" y="0"/>
            <a:chExt cx="1587287" cy="136887"/>
          </a:xfrm>
        </p:grpSpPr>
        <p:sp>
          <p:nvSpPr>
            <p:cNvPr id="6" name="Freeform 6">
              <a:extLst>
                <a:ext uri="{FF2B5EF4-FFF2-40B4-BE49-F238E27FC236}">
                  <a16:creationId xmlns:a16="http://schemas.microsoft.com/office/drawing/2014/main" id="{60B9765E-B11E-14FC-AE65-1D2664472E98}"/>
                </a:ext>
              </a:extLst>
            </p:cNvPr>
            <p:cNvSpPr/>
            <p:nvPr/>
          </p:nvSpPr>
          <p:spPr>
            <a:xfrm>
              <a:off x="0" y="0"/>
              <a:ext cx="1587287" cy="136888"/>
            </a:xfrm>
            <a:custGeom>
              <a:avLst/>
              <a:gdLst/>
              <a:ahLst/>
              <a:cxnLst/>
              <a:rect l="l" t="t" r="r" b="b"/>
              <a:pathLst>
                <a:path w="1587287" h="136888">
                  <a:moveTo>
                    <a:pt x="0" y="0"/>
                  </a:moveTo>
                  <a:lnTo>
                    <a:pt x="1587287" y="0"/>
                  </a:lnTo>
                  <a:lnTo>
                    <a:pt x="1587287" y="136888"/>
                  </a:lnTo>
                  <a:lnTo>
                    <a:pt x="0" y="136888"/>
                  </a:lnTo>
                  <a:close/>
                </a:path>
              </a:pathLst>
            </a:custGeom>
            <a:solidFill>
              <a:srgbClr val="2C4359"/>
            </a:solidFill>
          </p:spPr>
          <p:txBody>
            <a:bodyPr/>
            <a:lstStyle/>
            <a:p>
              <a:endParaRPr lang="es-MX"/>
            </a:p>
          </p:txBody>
        </p:sp>
        <p:sp>
          <p:nvSpPr>
            <p:cNvPr id="7" name="TextBox 7">
              <a:extLst>
                <a:ext uri="{FF2B5EF4-FFF2-40B4-BE49-F238E27FC236}">
                  <a16:creationId xmlns:a16="http://schemas.microsoft.com/office/drawing/2014/main" id="{2D0749AA-B8AD-87B0-C108-FC560FAC62A3}"/>
                </a:ext>
              </a:extLst>
            </p:cNvPr>
            <p:cNvSpPr txBox="1"/>
            <p:nvPr/>
          </p:nvSpPr>
          <p:spPr>
            <a:xfrm>
              <a:off x="0" y="-47625"/>
              <a:ext cx="812800" cy="860425"/>
            </a:xfrm>
            <a:prstGeom prst="rect">
              <a:avLst/>
            </a:prstGeom>
          </p:spPr>
          <p:txBody>
            <a:bodyPr lIns="50800" tIns="50800" rIns="50800" bIns="50800" rtlCol="0" anchor="ctr"/>
            <a:lstStyle/>
            <a:p>
              <a:pPr algn="ctr">
                <a:lnSpc>
                  <a:spcPts val="2659"/>
                </a:lnSpc>
              </a:pPr>
              <a:endParaRPr/>
            </a:p>
          </p:txBody>
        </p:sp>
      </p:grpSp>
      <p:grpSp>
        <p:nvGrpSpPr>
          <p:cNvPr id="8" name="Group 8">
            <a:extLst>
              <a:ext uri="{FF2B5EF4-FFF2-40B4-BE49-F238E27FC236}">
                <a16:creationId xmlns:a16="http://schemas.microsoft.com/office/drawing/2014/main" id="{CF752E9C-A0F1-A077-AB79-14792ABB6C55}"/>
              </a:ext>
            </a:extLst>
          </p:cNvPr>
          <p:cNvGrpSpPr/>
          <p:nvPr/>
        </p:nvGrpSpPr>
        <p:grpSpPr>
          <a:xfrm>
            <a:off x="12261271" y="9767255"/>
            <a:ext cx="6026729" cy="519745"/>
            <a:chOff x="0" y="0"/>
            <a:chExt cx="1587287" cy="136887"/>
          </a:xfrm>
        </p:grpSpPr>
        <p:sp>
          <p:nvSpPr>
            <p:cNvPr id="9" name="Freeform 9">
              <a:extLst>
                <a:ext uri="{FF2B5EF4-FFF2-40B4-BE49-F238E27FC236}">
                  <a16:creationId xmlns:a16="http://schemas.microsoft.com/office/drawing/2014/main" id="{6AC57247-7C67-3F15-DEEE-7882CDBA4DE5}"/>
                </a:ext>
              </a:extLst>
            </p:cNvPr>
            <p:cNvSpPr/>
            <p:nvPr/>
          </p:nvSpPr>
          <p:spPr>
            <a:xfrm>
              <a:off x="0" y="0"/>
              <a:ext cx="1587287" cy="136888"/>
            </a:xfrm>
            <a:custGeom>
              <a:avLst/>
              <a:gdLst/>
              <a:ahLst/>
              <a:cxnLst/>
              <a:rect l="l" t="t" r="r" b="b"/>
              <a:pathLst>
                <a:path w="1587287" h="136888">
                  <a:moveTo>
                    <a:pt x="0" y="0"/>
                  </a:moveTo>
                  <a:lnTo>
                    <a:pt x="1587287" y="0"/>
                  </a:lnTo>
                  <a:lnTo>
                    <a:pt x="1587287" y="136888"/>
                  </a:lnTo>
                  <a:lnTo>
                    <a:pt x="0" y="136888"/>
                  </a:lnTo>
                  <a:close/>
                </a:path>
              </a:pathLst>
            </a:custGeom>
            <a:solidFill>
              <a:srgbClr val="D3D4D6"/>
            </a:solidFill>
          </p:spPr>
          <p:txBody>
            <a:bodyPr/>
            <a:lstStyle/>
            <a:p>
              <a:endParaRPr lang="es-MX"/>
            </a:p>
          </p:txBody>
        </p:sp>
        <p:sp>
          <p:nvSpPr>
            <p:cNvPr id="10" name="TextBox 10">
              <a:extLst>
                <a:ext uri="{FF2B5EF4-FFF2-40B4-BE49-F238E27FC236}">
                  <a16:creationId xmlns:a16="http://schemas.microsoft.com/office/drawing/2014/main" id="{F84711DB-5244-E5BB-00D2-D80C5FF7729B}"/>
                </a:ext>
              </a:extLst>
            </p:cNvPr>
            <p:cNvSpPr txBox="1"/>
            <p:nvPr/>
          </p:nvSpPr>
          <p:spPr>
            <a:xfrm>
              <a:off x="0" y="-47625"/>
              <a:ext cx="812800" cy="860425"/>
            </a:xfrm>
            <a:prstGeom prst="rect">
              <a:avLst/>
            </a:prstGeom>
          </p:spPr>
          <p:txBody>
            <a:bodyPr lIns="50800" tIns="50800" rIns="50800" bIns="50800" rtlCol="0" anchor="ctr"/>
            <a:lstStyle/>
            <a:p>
              <a:pPr algn="ctr">
                <a:lnSpc>
                  <a:spcPts val="2659"/>
                </a:lnSpc>
              </a:pPr>
              <a:endParaRPr/>
            </a:p>
          </p:txBody>
        </p:sp>
      </p:grpSp>
      <p:grpSp>
        <p:nvGrpSpPr>
          <p:cNvPr id="11" name="Group 11">
            <a:extLst>
              <a:ext uri="{FF2B5EF4-FFF2-40B4-BE49-F238E27FC236}">
                <a16:creationId xmlns:a16="http://schemas.microsoft.com/office/drawing/2014/main" id="{BBD03A86-7AA6-1CF9-1B61-381FE4D6A090}"/>
              </a:ext>
            </a:extLst>
          </p:cNvPr>
          <p:cNvGrpSpPr/>
          <p:nvPr/>
        </p:nvGrpSpPr>
        <p:grpSpPr>
          <a:xfrm>
            <a:off x="5872103" y="9767255"/>
            <a:ext cx="6481944" cy="519745"/>
            <a:chOff x="0" y="0"/>
            <a:chExt cx="1707179" cy="136887"/>
          </a:xfrm>
        </p:grpSpPr>
        <p:sp>
          <p:nvSpPr>
            <p:cNvPr id="12" name="Freeform 12">
              <a:extLst>
                <a:ext uri="{FF2B5EF4-FFF2-40B4-BE49-F238E27FC236}">
                  <a16:creationId xmlns:a16="http://schemas.microsoft.com/office/drawing/2014/main" id="{15FF9DDE-431F-9A9F-F954-A4991B753A69}"/>
                </a:ext>
              </a:extLst>
            </p:cNvPr>
            <p:cNvSpPr/>
            <p:nvPr/>
          </p:nvSpPr>
          <p:spPr>
            <a:xfrm>
              <a:off x="0" y="0"/>
              <a:ext cx="1707179" cy="136888"/>
            </a:xfrm>
            <a:custGeom>
              <a:avLst/>
              <a:gdLst/>
              <a:ahLst/>
              <a:cxnLst/>
              <a:rect l="l" t="t" r="r" b="b"/>
              <a:pathLst>
                <a:path w="1707179" h="136888">
                  <a:moveTo>
                    <a:pt x="0" y="0"/>
                  </a:moveTo>
                  <a:lnTo>
                    <a:pt x="1707179" y="0"/>
                  </a:lnTo>
                  <a:lnTo>
                    <a:pt x="1707179" y="136888"/>
                  </a:lnTo>
                  <a:lnTo>
                    <a:pt x="0" y="136888"/>
                  </a:lnTo>
                  <a:close/>
                </a:path>
              </a:pathLst>
            </a:custGeom>
            <a:solidFill>
              <a:srgbClr val="446969"/>
            </a:solidFill>
          </p:spPr>
          <p:txBody>
            <a:bodyPr/>
            <a:lstStyle/>
            <a:p>
              <a:endParaRPr lang="es-MX"/>
            </a:p>
          </p:txBody>
        </p:sp>
        <p:sp>
          <p:nvSpPr>
            <p:cNvPr id="13" name="TextBox 13">
              <a:extLst>
                <a:ext uri="{FF2B5EF4-FFF2-40B4-BE49-F238E27FC236}">
                  <a16:creationId xmlns:a16="http://schemas.microsoft.com/office/drawing/2014/main" id="{AA157AB8-D33C-6BA8-3FBF-14019469DF9B}"/>
                </a:ext>
              </a:extLst>
            </p:cNvPr>
            <p:cNvSpPr txBox="1"/>
            <p:nvPr/>
          </p:nvSpPr>
          <p:spPr>
            <a:xfrm>
              <a:off x="0" y="-47625"/>
              <a:ext cx="812800" cy="860425"/>
            </a:xfrm>
            <a:prstGeom prst="rect">
              <a:avLst/>
            </a:prstGeom>
          </p:spPr>
          <p:txBody>
            <a:bodyPr lIns="50800" tIns="50800" rIns="50800" bIns="50800" rtlCol="0" anchor="ctr"/>
            <a:lstStyle/>
            <a:p>
              <a:pPr algn="ctr">
                <a:lnSpc>
                  <a:spcPts val="2659"/>
                </a:lnSpc>
              </a:pPr>
              <a:endParaRPr/>
            </a:p>
          </p:txBody>
        </p:sp>
      </p:grpSp>
      <p:graphicFrame>
        <p:nvGraphicFramePr>
          <p:cNvPr id="2" name="Diagrama 1">
            <a:extLst>
              <a:ext uri="{FF2B5EF4-FFF2-40B4-BE49-F238E27FC236}">
                <a16:creationId xmlns:a16="http://schemas.microsoft.com/office/drawing/2014/main" id="{CFFCF6BF-9AB9-FC8D-81DA-5BD55BECC353}"/>
              </a:ext>
            </a:extLst>
          </p:cNvPr>
          <p:cNvGraphicFramePr/>
          <p:nvPr>
            <p:extLst>
              <p:ext uri="{D42A27DB-BD31-4B8C-83A1-F6EECF244321}">
                <p14:modId xmlns:p14="http://schemas.microsoft.com/office/powerpoint/2010/main" val="2109370851"/>
              </p:ext>
            </p:extLst>
          </p:nvPr>
        </p:nvGraphicFramePr>
        <p:xfrm>
          <a:off x="762000" y="495300"/>
          <a:ext cx="16687800" cy="8712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9" name="Imagen 18">
            <a:extLst>
              <a:ext uri="{FF2B5EF4-FFF2-40B4-BE49-F238E27FC236}">
                <a16:creationId xmlns:a16="http://schemas.microsoft.com/office/drawing/2014/main" id="{AD33A4E5-F8AB-7547-58F9-AE3472917CF3}"/>
              </a:ext>
            </a:extLst>
          </p:cNvPr>
          <p:cNvPicPr>
            <a:picLocks noChangeAspect="1"/>
          </p:cNvPicPr>
          <p:nvPr/>
        </p:nvPicPr>
        <p:blipFill>
          <a:blip r:embed="rId7"/>
          <a:stretch>
            <a:fillRect/>
          </a:stretch>
        </p:blipFill>
        <p:spPr>
          <a:xfrm>
            <a:off x="2141972" y="3771900"/>
            <a:ext cx="13632460" cy="4252091"/>
          </a:xfrm>
          <a:prstGeom prst="rect">
            <a:avLst/>
          </a:prstGeom>
        </p:spPr>
      </p:pic>
      <p:sp>
        <p:nvSpPr>
          <p:cNvPr id="20" name="Rectangle 1">
            <a:extLst>
              <a:ext uri="{FF2B5EF4-FFF2-40B4-BE49-F238E27FC236}">
                <a16:creationId xmlns:a16="http://schemas.microsoft.com/office/drawing/2014/main" id="{387ED463-24CD-D79D-0D86-CCD16F50EEE4}"/>
              </a:ext>
            </a:extLst>
          </p:cNvPr>
          <p:cNvSpPr>
            <a:spLocks noChangeArrowheads="1"/>
          </p:cNvSpPr>
          <p:nvPr/>
        </p:nvSpPr>
        <p:spPr bwMode="auto">
          <a:xfrm>
            <a:off x="533400" y="800100"/>
            <a:ext cx="16329600" cy="22159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just"/>
            <a:r>
              <a:rPr lang="es-ES_tradnl" altLang="es-MX" sz="3000" b="1" dirty="0">
                <a:solidFill>
                  <a:prstClr val="black"/>
                </a:solidFill>
                <a:latin typeface="+mj-lt"/>
                <a:ea typeface="Calibri" panose="020F0502020204030204" pitchFamily="34" charset="0"/>
                <a:cs typeface="Calibri Light" panose="020F0302020204030204" pitchFamily="34" charset="0"/>
              </a:rPr>
              <a:t>Probabilidad</a:t>
            </a:r>
          </a:p>
          <a:p>
            <a:pPr algn="just"/>
            <a:r>
              <a:rPr lang="es-ES_tradnl" altLang="es-MX" sz="3000" dirty="0">
                <a:solidFill>
                  <a:prstClr val="black"/>
                </a:solidFill>
                <a:latin typeface="+mj-lt"/>
                <a:ea typeface="Calibri" panose="020F0502020204030204" pitchFamily="34" charset="0"/>
                <a:cs typeface="Calibri Light" panose="020F0302020204030204" pitchFamily="34" charset="0"/>
              </a:rPr>
              <a:t>Se refiere a la posibilidad de que un evento ocurra, considerando la cantidad de veces que podría presentarse en determinado periodo de tiempo, basándose en las eventualidades conocidas y el conocimiento del entorno.  Por ejemplo:</a:t>
            </a:r>
            <a:endParaRPr lang="es-MX" altLang="es-MX" sz="3000" dirty="0">
              <a:solidFill>
                <a:prstClr val="black"/>
              </a:solidFill>
              <a:latin typeface="+mj-lt"/>
            </a:endParaRPr>
          </a:p>
          <a:p>
            <a:endParaRPr lang="es-MX" altLang="es-MX" dirty="0">
              <a:solidFill>
                <a:prstClr val="black"/>
              </a:solidFill>
              <a:latin typeface="Arial Nova Light" panose="020B0304020202020204" pitchFamily="34" charset="0"/>
            </a:endParaRPr>
          </a:p>
        </p:txBody>
      </p:sp>
      <p:sp>
        <p:nvSpPr>
          <p:cNvPr id="21" name="Rectángulo 20">
            <a:extLst>
              <a:ext uri="{FF2B5EF4-FFF2-40B4-BE49-F238E27FC236}">
                <a16:creationId xmlns:a16="http://schemas.microsoft.com/office/drawing/2014/main" id="{D52A77FE-1D07-C986-CC17-7DF8DF07775B}"/>
              </a:ext>
            </a:extLst>
          </p:cNvPr>
          <p:cNvSpPr/>
          <p:nvPr/>
        </p:nvSpPr>
        <p:spPr>
          <a:xfrm>
            <a:off x="10058400" y="8023991"/>
            <a:ext cx="5944632" cy="559755"/>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MX" dirty="0">
                <a:solidFill>
                  <a:schemeClr val="tx1"/>
                </a:solidFill>
              </a:rPr>
              <a:t>Tabla elaborada por la Dirección General de Prevención y Autorregulación del INAI</a:t>
            </a:r>
            <a:endParaRPr lang="es-MX" dirty="0"/>
          </a:p>
        </p:txBody>
      </p:sp>
    </p:spTree>
    <p:extLst>
      <p:ext uri="{BB962C8B-B14F-4D97-AF65-F5344CB8AC3E}">
        <p14:creationId xmlns:p14="http://schemas.microsoft.com/office/powerpoint/2010/main" val="9106265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490509-F1DD-D993-9F95-0F91CAA5F251}"/>
            </a:ext>
          </a:extLst>
        </p:cNvPr>
        <p:cNvGrpSpPr/>
        <p:nvPr/>
      </p:nvGrpSpPr>
      <p:grpSpPr>
        <a:xfrm>
          <a:off x="0" y="0"/>
          <a:ext cx="0" cy="0"/>
          <a:chOff x="0" y="0"/>
          <a:chExt cx="0" cy="0"/>
        </a:xfrm>
      </p:grpSpPr>
      <p:grpSp>
        <p:nvGrpSpPr>
          <p:cNvPr id="5" name="Group 5">
            <a:extLst>
              <a:ext uri="{FF2B5EF4-FFF2-40B4-BE49-F238E27FC236}">
                <a16:creationId xmlns:a16="http://schemas.microsoft.com/office/drawing/2014/main" id="{6D1A3CD4-4D98-E5D2-FB22-7AA8F83D14F3}"/>
              </a:ext>
            </a:extLst>
          </p:cNvPr>
          <p:cNvGrpSpPr/>
          <p:nvPr/>
        </p:nvGrpSpPr>
        <p:grpSpPr>
          <a:xfrm>
            <a:off x="0" y="9767255"/>
            <a:ext cx="6026729" cy="519745"/>
            <a:chOff x="0" y="0"/>
            <a:chExt cx="1587287" cy="136887"/>
          </a:xfrm>
        </p:grpSpPr>
        <p:sp>
          <p:nvSpPr>
            <p:cNvPr id="6" name="Freeform 6">
              <a:extLst>
                <a:ext uri="{FF2B5EF4-FFF2-40B4-BE49-F238E27FC236}">
                  <a16:creationId xmlns:a16="http://schemas.microsoft.com/office/drawing/2014/main" id="{DDEB9A15-2105-EABA-B0D9-C720091C1A28}"/>
                </a:ext>
              </a:extLst>
            </p:cNvPr>
            <p:cNvSpPr/>
            <p:nvPr/>
          </p:nvSpPr>
          <p:spPr>
            <a:xfrm>
              <a:off x="0" y="0"/>
              <a:ext cx="1587287" cy="136888"/>
            </a:xfrm>
            <a:custGeom>
              <a:avLst/>
              <a:gdLst/>
              <a:ahLst/>
              <a:cxnLst/>
              <a:rect l="l" t="t" r="r" b="b"/>
              <a:pathLst>
                <a:path w="1587287" h="136888">
                  <a:moveTo>
                    <a:pt x="0" y="0"/>
                  </a:moveTo>
                  <a:lnTo>
                    <a:pt x="1587287" y="0"/>
                  </a:lnTo>
                  <a:lnTo>
                    <a:pt x="1587287" y="136888"/>
                  </a:lnTo>
                  <a:lnTo>
                    <a:pt x="0" y="136888"/>
                  </a:lnTo>
                  <a:close/>
                </a:path>
              </a:pathLst>
            </a:custGeom>
            <a:solidFill>
              <a:srgbClr val="2C4359"/>
            </a:solidFill>
          </p:spPr>
          <p:txBody>
            <a:bodyPr/>
            <a:lstStyle/>
            <a:p>
              <a:endParaRPr lang="es-MX"/>
            </a:p>
          </p:txBody>
        </p:sp>
        <p:sp>
          <p:nvSpPr>
            <p:cNvPr id="7" name="TextBox 7">
              <a:extLst>
                <a:ext uri="{FF2B5EF4-FFF2-40B4-BE49-F238E27FC236}">
                  <a16:creationId xmlns:a16="http://schemas.microsoft.com/office/drawing/2014/main" id="{C2F20675-2C1C-DE39-24ED-27C07AAAA915}"/>
                </a:ext>
              </a:extLst>
            </p:cNvPr>
            <p:cNvSpPr txBox="1"/>
            <p:nvPr/>
          </p:nvSpPr>
          <p:spPr>
            <a:xfrm>
              <a:off x="0" y="-47625"/>
              <a:ext cx="812800" cy="860425"/>
            </a:xfrm>
            <a:prstGeom prst="rect">
              <a:avLst/>
            </a:prstGeom>
          </p:spPr>
          <p:txBody>
            <a:bodyPr lIns="50800" tIns="50800" rIns="50800" bIns="50800" rtlCol="0" anchor="ctr"/>
            <a:lstStyle/>
            <a:p>
              <a:pPr algn="ctr">
                <a:lnSpc>
                  <a:spcPts val="2659"/>
                </a:lnSpc>
              </a:pPr>
              <a:endParaRPr/>
            </a:p>
          </p:txBody>
        </p:sp>
      </p:grpSp>
      <p:grpSp>
        <p:nvGrpSpPr>
          <p:cNvPr id="8" name="Group 8">
            <a:extLst>
              <a:ext uri="{FF2B5EF4-FFF2-40B4-BE49-F238E27FC236}">
                <a16:creationId xmlns:a16="http://schemas.microsoft.com/office/drawing/2014/main" id="{D34DFB3A-A658-77CD-4163-952C38636D90}"/>
              </a:ext>
            </a:extLst>
          </p:cNvPr>
          <p:cNvGrpSpPr/>
          <p:nvPr/>
        </p:nvGrpSpPr>
        <p:grpSpPr>
          <a:xfrm>
            <a:off x="12261271" y="9767255"/>
            <a:ext cx="6026729" cy="519745"/>
            <a:chOff x="0" y="0"/>
            <a:chExt cx="1587287" cy="136887"/>
          </a:xfrm>
        </p:grpSpPr>
        <p:sp>
          <p:nvSpPr>
            <p:cNvPr id="9" name="Freeform 9">
              <a:extLst>
                <a:ext uri="{FF2B5EF4-FFF2-40B4-BE49-F238E27FC236}">
                  <a16:creationId xmlns:a16="http://schemas.microsoft.com/office/drawing/2014/main" id="{385C0B9A-8F4D-8C4E-3F5D-0AB7A59160FD}"/>
                </a:ext>
              </a:extLst>
            </p:cNvPr>
            <p:cNvSpPr/>
            <p:nvPr/>
          </p:nvSpPr>
          <p:spPr>
            <a:xfrm>
              <a:off x="0" y="0"/>
              <a:ext cx="1587287" cy="136888"/>
            </a:xfrm>
            <a:custGeom>
              <a:avLst/>
              <a:gdLst/>
              <a:ahLst/>
              <a:cxnLst/>
              <a:rect l="l" t="t" r="r" b="b"/>
              <a:pathLst>
                <a:path w="1587287" h="136888">
                  <a:moveTo>
                    <a:pt x="0" y="0"/>
                  </a:moveTo>
                  <a:lnTo>
                    <a:pt x="1587287" y="0"/>
                  </a:lnTo>
                  <a:lnTo>
                    <a:pt x="1587287" y="136888"/>
                  </a:lnTo>
                  <a:lnTo>
                    <a:pt x="0" y="136888"/>
                  </a:lnTo>
                  <a:close/>
                </a:path>
              </a:pathLst>
            </a:custGeom>
            <a:solidFill>
              <a:srgbClr val="D3D4D6"/>
            </a:solidFill>
          </p:spPr>
          <p:txBody>
            <a:bodyPr/>
            <a:lstStyle/>
            <a:p>
              <a:endParaRPr lang="es-MX"/>
            </a:p>
          </p:txBody>
        </p:sp>
        <p:sp>
          <p:nvSpPr>
            <p:cNvPr id="10" name="TextBox 10">
              <a:extLst>
                <a:ext uri="{FF2B5EF4-FFF2-40B4-BE49-F238E27FC236}">
                  <a16:creationId xmlns:a16="http://schemas.microsoft.com/office/drawing/2014/main" id="{C5FA7202-A9C6-D630-B0CE-7D5D02EAE8F1}"/>
                </a:ext>
              </a:extLst>
            </p:cNvPr>
            <p:cNvSpPr txBox="1"/>
            <p:nvPr/>
          </p:nvSpPr>
          <p:spPr>
            <a:xfrm>
              <a:off x="0" y="-47625"/>
              <a:ext cx="812800" cy="860425"/>
            </a:xfrm>
            <a:prstGeom prst="rect">
              <a:avLst/>
            </a:prstGeom>
          </p:spPr>
          <p:txBody>
            <a:bodyPr lIns="50800" tIns="50800" rIns="50800" bIns="50800" rtlCol="0" anchor="ctr"/>
            <a:lstStyle/>
            <a:p>
              <a:pPr algn="ctr">
                <a:lnSpc>
                  <a:spcPts val="2659"/>
                </a:lnSpc>
              </a:pPr>
              <a:endParaRPr/>
            </a:p>
          </p:txBody>
        </p:sp>
      </p:grpSp>
      <p:grpSp>
        <p:nvGrpSpPr>
          <p:cNvPr id="11" name="Group 11">
            <a:extLst>
              <a:ext uri="{FF2B5EF4-FFF2-40B4-BE49-F238E27FC236}">
                <a16:creationId xmlns:a16="http://schemas.microsoft.com/office/drawing/2014/main" id="{A889B6C8-B3FB-0045-9C4A-9F391B669B45}"/>
              </a:ext>
            </a:extLst>
          </p:cNvPr>
          <p:cNvGrpSpPr/>
          <p:nvPr/>
        </p:nvGrpSpPr>
        <p:grpSpPr>
          <a:xfrm>
            <a:off x="5872103" y="9767255"/>
            <a:ext cx="6481944" cy="519745"/>
            <a:chOff x="0" y="0"/>
            <a:chExt cx="1707179" cy="136887"/>
          </a:xfrm>
        </p:grpSpPr>
        <p:sp>
          <p:nvSpPr>
            <p:cNvPr id="12" name="Freeform 12">
              <a:extLst>
                <a:ext uri="{FF2B5EF4-FFF2-40B4-BE49-F238E27FC236}">
                  <a16:creationId xmlns:a16="http://schemas.microsoft.com/office/drawing/2014/main" id="{BAE97A3A-8207-AD56-DD43-2917B81D957A}"/>
                </a:ext>
              </a:extLst>
            </p:cNvPr>
            <p:cNvSpPr/>
            <p:nvPr/>
          </p:nvSpPr>
          <p:spPr>
            <a:xfrm>
              <a:off x="0" y="0"/>
              <a:ext cx="1707179" cy="136888"/>
            </a:xfrm>
            <a:custGeom>
              <a:avLst/>
              <a:gdLst/>
              <a:ahLst/>
              <a:cxnLst/>
              <a:rect l="l" t="t" r="r" b="b"/>
              <a:pathLst>
                <a:path w="1707179" h="136888">
                  <a:moveTo>
                    <a:pt x="0" y="0"/>
                  </a:moveTo>
                  <a:lnTo>
                    <a:pt x="1707179" y="0"/>
                  </a:lnTo>
                  <a:lnTo>
                    <a:pt x="1707179" y="136888"/>
                  </a:lnTo>
                  <a:lnTo>
                    <a:pt x="0" y="136888"/>
                  </a:lnTo>
                  <a:close/>
                </a:path>
              </a:pathLst>
            </a:custGeom>
            <a:solidFill>
              <a:srgbClr val="446969"/>
            </a:solidFill>
          </p:spPr>
          <p:txBody>
            <a:bodyPr/>
            <a:lstStyle/>
            <a:p>
              <a:endParaRPr lang="es-MX"/>
            </a:p>
          </p:txBody>
        </p:sp>
        <p:sp>
          <p:nvSpPr>
            <p:cNvPr id="13" name="TextBox 13">
              <a:extLst>
                <a:ext uri="{FF2B5EF4-FFF2-40B4-BE49-F238E27FC236}">
                  <a16:creationId xmlns:a16="http://schemas.microsoft.com/office/drawing/2014/main" id="{1D96996E-5075-4C45-F05A-621028043287}"/>
                </a:ext>
              </a:extLst>
            </p:cNvPr>
            <p:cNvSpPr txBox="1"/>
            <p:nvPr/>
          </p:nvSpPr>
          <p:spPr>
            <a:xfrm>
              <a:off x="0" y="-47625"/>
              <a:ext cx="812800" cy="860425"/>
            </a:xfrm>
            <a:prstGeom prst="rect">
              <a:avLst/>
            </a:prstGeom>
          </p:spPr>
          <p:txBody>
            <a:bodyPr lIns="50800" tIns="50800" rIns="50800" bIns="50800" rtlCol="0" anchor="ctr"/>
            <a:lstStyle/>
            <a:p>
              <a:pPr algn="ctr">
                <a:lnSpc>
                  <a:spcPts val="2659"/>
                </a:lnSpc>
              </a:pPr>
              <a:endParaRPr/>
            </a:p>
          </p:txBody>
        </p:sp>
      </p:grpSp>
      <p:graphicFrame>
        <p:nvGraphicFramePr>
          <p:cNvPr id="2" name="Diagrama 1">
            <a:extLst>
              <a:ext uri="{FF2B5EF4-FFF2-40B4-BE49-F238E27FC236}">
                <a16:creationId xmlns:a16="http://schemas.microsoft.com/office/drawing/2014/main" id="{882F5507-1C48-FDB9-CB22-9081E9A375A4}"/>
              </a:ext>
            </a:extLst>
          </p:cNvPr>
          <p:cNvGraphicFramePr/>
          <p:nvPr/>
        </p:nvGraphicFramePr>
        <p:xfrm>
          <a:off x="762000" y="495300"/>
          <a:ext cx="16687800" cy="8712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1" name="Rectángulo 20">
            <a:extLst>
              <a:ext uri="{FF2B5EF4-FFF2-40B4-BE49-F238E27FC236}">
                <a16:creationId xmlns:a16="http://schemas.microsoft.com/office/drawing/2014/main" id="{E4929E18-FF4C-E136-8A1F-1EA17F2FE48F}"/>
              </a:ext>
            </a:extLst>
          </p:cNvPr>
          <p:cNvSpPr/>
          <p:nvPr/>
        </p:nvSpPr>
        <p:spPr>
          <a:xfrm>
            <a:off x="10058400" y="8023991"/>
            <a:ext cx="5944632" cy="559755"/>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MX" dirty="0">
                <a:solidFill>
                  <a:schemeClr val="tx1"/>
                </a:solidFill>
              </a:rPr>
              <a:t>Tabla elaborada por la Dirección General de Prevención y Autorregulación del INAI</a:t>
            </a:r>
            <a:endParaRPr lang="es-MX" dirty="0"/>
          </a:p>
        </p:txBody>
      </p:sp>
      <p:pic>
        <p:nvPicPr>
          <p:cNvPr id="4" name="Imagen 3">
            <a:extLst>
              <a:ext uri="{FF2B5EF4-FFF2-40B4-BE49-F238E27FC236}">
                <a16:creationId xmlns:a16="http://schemas.microsoft.com/office/drawing/2014/main" id="{D26CE6CF-DE56-A2C2-ECAF-921774673B18}"/>
              </a:ext>
            </a:extLst>
          </p:cNvPr>
          <p:cNvPicPr>
            <a:picLocks noChangeAspect="1"/>
          </p:cNvPicPr>
          <p:nvPr/>
        </p:nvPicPr>
        <p:blipFill>
          <a:blip r:embed="rId7"/>
          <a:stretch>
            <a:fillRect/>
          </a:stretch>
        </p:blipFill>
        <p:spPr>
          <a:xfrm>
            <a:off x="2268035" y="6004331"/>
            <a:ext cx="7202586" cy="3090180"/>
          </a:xfrm>
          <a:prstGeom prst="rect">
            <a:avLst/>
          </a:prstGeom>
        </p:spPr>
      </p:pic>
      <p:sp>
        <p:nvSpPr>
          <p:cNvPr id="14" name="CuadroTexto 13">
            <a:extLst>
              <a:ext uri="{FF2B5EF4-FFF2-40B4-BE49-F238E27FC236}">
                <a16:creationId xmlns:a16="http://schemas.microsoft.com/office/drawing/2014/main" id="{25973986-F471-16A8-C8A8-3600BFE08BE1}"/>
              </a:ext>
            </a:extLst>
          </p:cNvPr>
          <p:cNvSpPr txBox="1"/>
          <p:nvPr/>
        </p:nvSpPr>
        <p:spPr>
          <a:xfrm>
            <a:off x="728870" y="191587"/>
            <a:ext cx="16339930" cy="5816977"/>
          </a:xfrm>
          <a:prstGeom prst="rect">
            <a:avLst/>
          </a:prstGeom>
          <a:noFill/>
        </p:spPr>
        <p:txBody>
          <a:bodyPr wrap="square">
            <a:spAutoFit/>
          </a:bodyPr>
          <a:lstStyle/>
          <a:p>
            <a:pPr algn="just" eaLnBrk="0" fontAlgn="base" hangingPunct="0">
              <a:spcBef>
                <a:spcPct val="0"/>
              </a:spcBef>
              <a:spcAft>
                <a:spcPct val="0"/>
              </a:spcAft>
            </a:pPr>
            <a:r>
              <a:rPr lang="es-ES_tradnl" altLang="es-MX" sz="3000" b="1" dirty="0">
                <a:latin typeface="+mj-lt"/>
                <a:ea typeface="Calibri" panose="020F0502020204030204" pitchFamily="34" charset="0"/>
                <a:cs typeface="Calibri Light" panose="020F0302020204030204" pitchFamily="34" charset="0"/>
              </a:rPr>
              <a:t>Impacto:</a:t>
            </a:r>
          </a:p>
          <a:p>
            <a:pPr algn="just" eaLnBrk="0" fontAlgn="base" hangingPunct="0">
              <a:spcBef>
                <a:spcPct val="0"/>
              </a:spcBef>
              <a:spcAft>
                <a:spcPct val="0"/>
              </a:spcAft>
            </a:pPr>
            <a:endParaRPr lang="es-ES_tradnl" altLang="es-MX" sz="3000" dirty="0">
              <a:latin typeface="+mj-lt"/>
              <a:ea typeface="Calibri" panose="020F0502020204030204" pitchFamily="34" charset="0"/>
              <a:cs typeface="Calibri Light" panose="020F0302020204030204" pitchFamily="34" charset="0"/>
            </a:endParaRPr>
          </a:p>
          <a:p>
            <a:pPr algn="just" eaLnBrk="0" fontAlgn="base" hangingPunct="0">
              <a:spcBef>
                <a:spcPct val="0"/>
              </a:spcBef>
              <a:spcAft>
                <a:spcPct val="0"/>
              </a:spcAft>
            </a:pPr>
            <a:r>
              <a:rPr lang="es-MX" altLang="es-MX" sz="3000" dirty="0">
                <a:latin typeface="+mj-lt"/>
                <a:ea typeface="Calibri" panose="020F0502020204030204" pitchFamily="34" charset="0"/>
                <a:cs typeface="Calibri Light" panose="020F0302020204030204" pitchFamily="34" charset="0"/>
              </a:rPr>
              <a:t>Medida del grado de daño a los activos o cambio adverso en el nivel de objetivos alcanzados por una organización.</a:t>
            </a:r>
          </a:p>
          <a:p>
            <a:pPr algn="just" eaLnBrk="0" fontAlgn="base" hangingPunct="0">
              <a:spcBef>
                <a:spcPct val="0"/>
              </a:spcBef>
              <a:spcAft>
                <a:spcPct val="0"/>
              </a:spcAft>
            </a:pPr>
            <a:endParaRPr lang="es-MX" altLang="es-MX" sz="3000" dirty="0">
              <a:latin typeface="+mj-lt"/>
              <a:ea typeface="Calibri" panose="020F0502020204030204" pitchFamily="34" charset="0"/>
              <a:cs typeface="Calibri Light" panose="020F0302020204030204" pitchFamily="34" charset="0"/>
            </a:endParaRPr>
          </a:p>
          <a:p>
            <a:pPr algn="just" eaLnBrk="0" fontAlgn="base" hangingPunct="0">
              <a:spcBef>
                <a:spcPct val="0"/>
              </a:spcBef>
              <a:spcAft>
                <a:spcPct val="0"/>
              </a:spcAft>
            </a:pPr>
            <a:r>
              <a:rPr lang="es-ES_tradnl" altLang="es-MX" sz="3000" dirty="0">
                <a:latin typeface="+mj-lt"/>
                <a:ea typeface="Calibri" panose="020F0502020204030204" pitchFamily="34" charset="0"/>
                <a:cs typeface="Calibri Light" panose="020F0302020204030204" pitchFamily="34" charset="0"/>
              </a:rPr>
              <a:t>El impacto deberá </a:t>
            </a:r>
            <a:r>
              <a:rPr lang="es-ES_tradnl" altLang="es-MX" sz="3000" b="1" dirty="0">
                <a:latin typeface="+mj-lt"/>
                <a:ea typeface="Calibri" panose="020F0502020204030204" pitchFamily="34" charset="0"/>
                <a:cs typeface="Calibri Light" panose="020F0302020204030204" pitchFamily="34" charset="0"/>
              </a:rPr>
              <a:t>valorarse en una escala cualitativa y una cuantitativa y en las tres propiedades de seguridad de la información </a:t>
            </a:r>
            <a:r>
              <a:rPr lang="es-ES_tradnl" altLang="es-MX" sz="3000" dirty="0">
                <a:latin typeface="+mj-lt"/>
                <a:ea typeface="Calibri" panose="020F0502020204030204" pitchFamily="34" charset="0"/>
                <a:cs typeface="Calibri Light" panose="020F0302020204030204" pitchFamily="34" charset="0"/>
              </a:rPr>
              <a:t>(confidencialidad, en la integridad y en la disponibilidad) se recomienda de 1 a 3, donde 1 es bajo, 2 es medio y 3 es alto. </a:t>
            </a:r>
          </a:p>
          <a:p>
            <a:pPr algn="just" eaLnBrk="0" fontAlgn="base" hangingPunct="0">
              <a:spcBef>
                <a:spcPct val="0"/>
              </a:spcBef>
              <a:spcAft>
                <a:spcPct val="0"/>
              </a:spcAft>
            </a:pPr>
            <a:endParaRPr lang="es-ES_tradnl" altLang="es-MX" sz="3000" b="1" dirty="0">
              <a:latin typeface="+mj-lt"/>
              <a:ea typeface="Calibri" panose="020F0502020204030204" pitchFamily="34" charset="0"/>
              <a:cs typeface="Calibri Light" panose="020F0302020204030204" pitchFamily="34" charset="0"/>
            </a:endParaRPr>
          </a:p>
          <a:p>
            <a:pPr algn="just" eaLnBrk="0" fontAlgn="base" hangingPunct="0">
              <a:spcBef>
                <a:spcPct val="0"/>
              </a:spcBef>
              <a:spcAft>
                <a:spcPct val="0"/>
              </a:spcAft>
            </a:pPr>
            <a:r>
              <a:rPr lang="es-ES_tradnl" altLang="es-MX" sz="3000" b="1" dirty="0">
                <a:latin typeface="+mj-lt"/>
                <a:ea typeface="Calibri" panose="020F0502020204030204" pitchFamily="34" charset="0"/>
                <a:cs typeface="Calibri Light" panose="020F0302020204030204" pitchFamily="34" charset="0"/>
              </a:rPr>
              <a:t>Para obtener un valor único se estimará el promedio de las tres.</a:t>
            </a:r>
            <a:endParaRPr lang="es-MX" altLang="es-MX" sz="3000" dirty="0">
              <a:latin typeface="+mj-lt"/>
            </a:endParaRPr>
          </a:p>
          <a:p>
            <a:pPr algn="just" eaLnBrk="0" fontAlgn="base" hangingPunct="0">
              <a:spcBef>
                <a:spcPct val="0"/>
              </a:spcBef>
              <a:spcAft>
                <a:spcPct val="0"/>
              </a:spcAft>
            </a:pPr>
            <a:endParaRPr lang="es-ES_tradnl" altLang="es-MX" sz="3000" dirty="0">
              <a:latin typeface="+mj-lt"/>
              <a:ea typeface="Calibri" panose="020F0502020204030204" pitchFamily="34" charset="0"/>
              <a:cs typeface="Calibri Light" panose="020F0302020204030204" pitchFamily="34" charset="0"/>
            </a:endParaRPr>
          </a:p>
          <a:p>
            <a:pPr algn="just" eaLnBrk="0" fontAlgn="base" hangingPunct="0">
              <a:spcBef>
                <a:spcPct val="0"/>
              </a:spcBef>
              <a:spcAft>
                <a:spcPct val="0"/>
              </a:spcAft>
            </a:pPr>
            <a:r>
              <a:rPr lang="es-ES_tradnl" altLang="es-MX" sz="3000" dirty="0">
                <a:latin typeface="+mj-lt"/>
                <a:ea typeface="Calibri" panose="020F0502020204030204" pitchFamily="34" charset="0"/>
                <a:cs typeface="Calibri Light" panose="020F0302020204030204" pitchFamily="34" charset="0"/>
              </a:rPr>
              <a:t>Finalmente, </a:t>
            </a:r>
            <a:r>
              <a:rPr lang="es-ES_tradnl" altLang="es-MX" sz="3000" b="1" dirty="0">
                <a:latin typeface="+mj-lt"/>
                <a:ea typeface="Calibri" panose="020F0502020204030204" pitchFamily="34" charset="0"/>
                <a:cs typeface="Calibri Light" panose="020F0302020204030204" pitchFamily="34" charset="0"/>
              </a:rPr>
              <a:t>el promedio se valorará en la siguiente escala</a:t>
            </a:r>
            <a:r>
              <a:rPr lang="es-ES_tradnl" altLang="es-MX" sz="3000" dirty="0">
                <a:latin typeface="+mj-lt"/>
                <a:ea typeface="Calibri" panose="020F0502020204030204" pitchFamily="34" charset="0"/>
                <a:cs typeface="Calibri Light" panose="020F0302020204030204" pitchFamily="34" charset="0"/>
              </a:rPr>
              <a:t>:</a:t>
            </a:r>
            <a:endParaRPr lang="es-MX" altLang="es-MX" sz="3000" dirty="0">
              <a:latin typeface="+mj-lt"/>
            </a:endParaRPr>
          </a:p>
          <a:p>
            <a:pPr algn="just" eaLnBrk="0" fontAlgn="base" hangingPunct="0">
              <a:spcBef>
                <a:spcPct val="0"/>
              </a:spcBef>
              <a:spcAft>
                <a:spcPct val="0"/>
              </a:spcAft>
            </a:pPr>
            <a:endParaRPr lang="es-MX" altLang="es-MX" sz="1200" dirty="0">
              <a:solidFill>
                <a:prstClr val="black"/>
              </a:solidFill>
              <a:latin typeface="Arial Nova Light" panose="020B0304020202020204" pitchFamily="34" charset="0"/>
            </a:endParaRPr>
          </a:p>
        </p:txBody>
      </p:sp>
    </p:spTree>
    <p:extLst>
      <p:ext uri="{BB962C8B-B14F-4D97-AF65-F5344CB8AC3E}">
        <p14:creationId xmlns:p14="http://schemas.microsoft.com/office/powerpoint/2010/main" val="375402314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64B24C-4382-EC1C-EF2B-B5787644DB1B}"/>
            </a:ext>
          </a:extLst>
        </p:cNvPr>
        <p:cNvGrpSpPr/>
        <p:nvPr/>
      </p:nvGrpSpPr>
      <p:grpSpPr>
        <a:xfrm>
          <a:off x="0" y="0"/>
          <a:ext cx="0" cy="0"/>
          <a:chOff x="0" y="0"/>
          <a:chExt cx="0" cy="0"/>
        </a:xfrm>
      </p:grpSpPr>
      <p:grpSp>
        <p:nvGrpSpPr>
          <p:cNvPr id="5" name="Group 5">
            <a:extLst>
              <a:ext uri="{FF2B5EF4-FFF2-40B4-BE49-F238E27FC236}">
                <a16:creationId xmlns:a16="http://schemas.microsoft.com/office/drawing/2014/main" id="{F460573F-0239-EA97-72F8-B6CD05C0F0DE}"/>
              </a:ext>
            </a:extLst>
          </p:cNvPr>
          <p:cNvGrpSpPr/>
          <p:nvPr/>
        </p:nvGrpSpPr>
        <p:grpSpPr>
          <a:xfrm>
            <a:off x="0" y="9767255"/>
            <a:ext cx="6026729" cy="519745"/>
            <a:chOff x="0" y="0"/>
            <a:chExt cx="1587287" cy="136887"/>
          </a:xfrm>
        </p:grpSpPr>
        <p:sp>
          <p:nvSpPr>
            <p:cNvPr id="6" name="Freeform 6">
              <a:extLst>
                <a:ext uri="{FF2B5EF4-FFF2-40B4-BE49-F238E27FC236}">
                  <a16:creationId xmlns:a16="http://schemas.microsoft.com/office/drawing/2014/main" id="{67E8B311-B6F4-BDFF-14FC-B009104DB7E2}"/>
                </a:ext>
              </a:extLst>
            </p:cNvPr>
            <p:cNvSpPr/>
            <p:nvPr/>
          </p:nvSpPr>
          <p:spPr>
            <a:xfrm>
              <a:off x="0" y="0"/>
              <a:ext cx="1587287" cy="136888"/>
            </a:xfrm>
            <a:custGeom>
              <a:avLst/>
              <a:gdLst/>
              <a:ahLst/>
              <a:cxnLst/>
              <a:rect l="l" t="t" r="r" b="b"/>
              <a:pathLst>
                <a:path w="1587287" h="136888">
                  <a:moveTo>
                    <a:pt x="0" y="0"/>
                  </a:moveTo>
                  <a:lnTo>
                    <a:pt x="1587287" y="0"/>
                  </a:lnTo>
                  <a:lnTo>
                    <a:pt x="1587287" y="136888"/>
                  </a:lnTo>
                  <a:lnTo>
                    <a:pt x="0" y="136888"/>
                  </a:lnTo>
                  <a:close/>
                </a:path>
              </a:pathLst>
            </a:custGeom>
            <a:solidFill>
              <a:srgbClr val="2C4359"/>
            </a:solidFill>
          </p:spPr>
          <p:txBody>
            <a:bodyPr/>
            <a:lstStyle/>
            <a:p>
              <a:endParaRPr lang="es-MX"/>
            </a:p>
          </p:txBody>
        </p:sp>
        <p:sp>
          <p:nvSpPr>
            <p:cNvPr id="7" name="TextBox 7">
              <a:extLst>
                <a:ext uri="{FF2B5EF4-FFF2-40B4-BE49-F238E27FC236}">
                  <a16:creationId xmlns:a16="http://schemas.microsoft.com/office/drawing/2014/main" id="{BFFE0C6E-4881-9AB8-BAB6-68FBC50BED81}"/>
                </a:ext>
              </a:extLst>
            </p:cNvPr>
            <p:cNvSpPr txBox="1"/>
            <p:nvPr/>
          </p:nvSpPr>
          <p:spPr>
            <a:xfrm>
              <a:off x="0" y="-47625"/>
              <a:ext cx="812800" cy="860425"/>
            </a:xfrm>
            <a:prstGeom prst="rect">
              <a:avLst/>
            </a:prstGeom>
          </p:spPr>
          <p:txBody>
            <a:bodyPr lIns="50800" tIns="50800" rIns="50800" bIns="50800" rtlCol="0" anchor="ctr"/>
            <a:lstStyle/>
            <a:p>
              <a:pPr algn="ctr">
                <a:lnSpc>
                  <a:spcPts val="2659"/>
                </a:lnSpc>
              </a:pPr>
              <a:endParaRPr/>
            </a:p>
          </p:txBody>
        </p:sp>
      </p:grpSp>
      <p:grpSp>
        <p:nvGrpSpPr>
          <p:cNvPr id="8" name="Group 8">
            <a:extLst>
              <a:ext uri="{FF2B5EF4-FFF2-40B4-BE49-F238E27FC236}">
                <a16:creationId xmlns:a16="http://schemas.microsoft.com/office/drawing/2014/main" id="{842E128C-5C24-3699-DEDE-CE38753AF7FA}"/>
              </a:ext>
            </a:extLst>
          </p:cNvPr>
          <p:cNvGrpSpPr/>
          <p:nvPr/>
        </p:nvGrpSpPr>
        <p:grpSpPr>
          <a:xfrm>
            <a:off x="12261271" y="9767255"/>
            <a:ext cx="6026729" cy="519745"/>
            <a:chOff x="0" y="0"/>
            <a:chExt cx="1587287" cy="136887"/>
          </a:xfrm>
        </p:grpSpPr>
        <p:sp>
          <p:nvSpPr>
            <p:cNvPr id="9" name="Freeform 9">
              <a:extLst>
                <a:ext uri="{FF2B5EF4-FFF2-40B4-BE49-F238E27FC236}">
                  <a16:creationId xmlns:a16="http://schemas.microsoft.com/office/drawing/2014/main" id="{42E1CE9C-DAF4-C7B7-B024-99791ABAAA14}"/>
                </a:ext>
              </a:extLst>
            </p:cNvPr>
            <p:cNvSpPr/>
            <p:nvPr/>
          </p:nvSpPr>
          <p:spPr>
            <a:xfrm>
              <a:off x="0" y="0"/>
              <a:ext cx="1587287" cy="136888"/>
            </a:xfrm>
            <a:custGeom>
              <a:avLst/>
              <a:gdLst/>
              <a:ahLst/>
              <a:cxnLst/>
              <a:rect l="l" t="t" r="r" b="b"/>
              <a:pathLst>
                <a:path w="1587287" h="136888">
                  <a:moveTo>
                    <a:pt x="0" y="0"/>
                  </a:moveTo>
                  <a:lnTo>
                    <a:pt x="1587287" y="0"/>
                  </a:lnTo>
                  <a:lnTo>
                    <a:pt x="1587287" y="136888"/>
                  </a:lnTo>
                  <a:lnTo>
                    <a:pt x="0" y="136888"/>
                  </a:lnTo>
                  <a:close/>
                </a:path>
              </a:pathLst>
            </a:custGeom>
            <a:solidFill>
              <a:srgbClr val="D3D4D6"/>
            </a:solidFill>
          </p:spPr>
          <p:txBody>
            <a:bodyPr/>
            <a:lstStyle/>
            <a:p>
              <a:endParaRPr lang="es-MX"/>
            </a:p>
          </p:txBody>
        </p:sp>
        <p:sp>
          <p:nvSpPr>
            <p:cNvPr id="10" name="TextBox 10">
              <a:extLst>
                <a:ext uri="{FF2B5EF4-FFF2-40B4-BE49-F238E27FC236}">
                  <a16:creationId xmlns:a16="http://schemas.microsoft.com/office/drawing/2014/main" id="{FE909D4D-43A5-04EB-837C-492F5A37387C}"/>
                </a:ext>
              </a:extLst>
            </p:cNvPr>
            <p:cNvSpPr txBox="1"/>
            <p:nvPr/>
          </p:nvSpPr>
          <p:spPr>
            <a:xfrm>
              <a:off x="0" y="-47625"/>
              <a:ext cx="812800" cy="860425"/>
            </a:xfrm>
            <a:prstGeom prst="rect">
              <a:avLst/>
            </a:prstGeom>
          </p:spPr>
          <p:txBody>
            <a:bodyPr lIns="50800" tIns="50800" rIns="50800" bIns="50800" rtlCol="0" anchor="ctr"/>
            <a:lstStyle/>
            <a:p>
              <a:pPr algn="ctr">
                <a:lnSpc>
                  <a:spcPts val="2659"/>
                </a:lnSpc>
              </a:pPr>
              <a:endParaRPr/>
            </a:p>
          </p:txBody>
        </p:sp>
      </p:grpSp>
      <p:grpSp>
        <p:nvGrpSpPr>
          <p:cNvPr id="11" name="Group 11">
            <a:extLst>
              <a:ext uri="{FF2B5EF4-FFF2-40B4-BE49-F238E27FC236}">
                <a16:creationId xmlns:a16="http://schemas.microsoft.com/office/drawing/2014/main" id="{AD54A853-D169-D0D2-CB4D-8018B5AC2F0C}"/>
              </a:ext>
            </a:extLst>
          </p:cNvPr>
          <p:cNvGrpSpPr/>
          <p:nvPr/>
        </p:nvGrpSpPr>
        <p:grpSpPr>
          <a:xfrm>
            <a:off x="5872103" y="9767255"/>
            <a:ext cx="6481944" cy="519745"/>
            <a:chOff x="0" y="0"/>
            <a:chExt cx="1707179" cy="136887"/>
          </a:xfrm>
        </p:grpSpPr>
        <p:sp>
          <p:nvSpPr>
            <p:cNvPr id="12" name="Freeform 12">
              <a:extLst>
                <a:ext uri="{FF2B5EF4-FFF2-40B4-BE49-F238E27FC236}">
                  <a16:creationId xmlns:a16="http://schemas.microsoft.com/office/drawing/2014/main" id="{8A997F92-8D55-DA96-DD9F-FEEFBF66BE52}"/>
                </a:ext>
              </a:extLst>
            </p:cNvPr>
            <p:cNvSpPr/>
            <p:nvPr/>
          </p:nvSpPr>
          <p:spPr>
            <a:xfrm>
              <a:off x="0" y="0"/>
              <a:ext cx="1707179" cy="136888"/>
            </a:xfrm>
            <a:custGeom>
              <a:avLst/>
              <a:gdLst/>
              <a:ahLst/>
              <a:cxnLst/>
              <a:rect l="l" t="t" r="r" b="b"/>
              <a:pathLst>
                <a:path w="1707179" h="136888">
                  <a:moveTo>
                    <a:pt x="0" y="0"/>
                  </a:moveTo>
                  <a:lnTo>
                    <a:pt x="1707179" y="0"/>
                  </a:lnTo>
                  <a:lnTo>
                    <a:pt x="1707179" y="136888"/>
                  </a:lnTo>
                  <a:lnTo>
                    <a:pt x="0" y="136888"/>
                  </a:lnTo>
                  <a:close/>
                </a:path>
              </a:pathLst>
            </a:custGeom>
            <a:solidFill>
              <a:srgbClr val="446969"/>
            </a:solidFill>
          </p:spPr>
          <p:txBody>
            <a:bodyPr/>
            <a:lstStyle/>
            <a:p>
              <a:endParaRPr lang="es-MX"/>
            </a:p>
          </p:txBody>
        </p:sp>
        <p:sp>
          <p:nvSpPr>
            <p:cNvPr id="13" name="TextBox 13">
              <a:extLst>
                <a:ext uri="{FF2B5EF4-FFF2-40B4-BE49-F238E27FC236}">
                  <a16:creationId xmlns:a16="http://schemas.microsoft.com/office/drawing/2014/main" id="{E6CCA885-C7E6-B947-A3D9-A82E66DC33C9}"/>
                </a:ext>
              </a:extLst>
            </p:cNvPr>
            <p:cNvSpPr txBox="1"/>
            <p:nvPr/>
          </p:nvSpPr>
          <p:spPr>
            <a:xfrm>
              <a:off x="0" y="-47625"/>
              <a:ext cx="812800" cy="860425"/>
            </a:xfrm>
            <a:prstGeom prst="rect">
              <a:avLst/>
            </a:prstGeom>
          </p:spPr>
          <p:txBody>
            <a:bodyPr lIns="50800" tIns="50800" rIns="50800" bIns="50800" rtlCol="0" anchor="ctr"/>
            <a:lstStyle/>
            <a:p>
              <a:pPr algn="ctr">
                <a:lnSpc>
                  <a:spcPts val="2659"/>
                </a:lnSpc>
              </a:pPr>
              <a:endParaRPr/>
            </a:p>
          </p:txBody>
        </p:sp>
      </p:grpSp>
      <p:graphicFrame>
        <p:nvGraphicFramePr>
          <p:cNvPr id="2" name="Diagrama 1">
            <a:extLst>
              <a:ext uri="{FF2B5EF4-FFF2-40B4-BE49-F238E27FC236}">
                <a16:creationId xmlns:a16="http://schemas.microsoft.com/office/drawing/2014/main" id="{08EB902C-656B-2D31-AF91-3D84660FC374}"/>
              </a:ext>
            </a:extLst>
          </p:cNvPr>
          <p:cNvGraphicFramePr/>
          <p:nvPr>
            <p:extLst>
              <p:ext uri="{D42A27DB-BD31-4B8C-83A1-F6EECF244321}">
                <p14:modId xmlns:p14="http://schemas.microsoft.com/office/powerpoint/2010/main" val="1253514566"/>
              </p:ext>
            </p:extLst>
          </p:nvPr>
        </p:nvGraphicFramePr>
        <p:xfrm>
          <a:off x="2133600" y="4015228"/>
          <a:ext cx="10884747" cy="41233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1" name="Rectángulo 20">
            <a:extLst>
              <a:ext uri="{FF2B5EF4-FFF2-40B4-BE49-F238E27FC236}">
                <a16:creationId xmlns:a16="http://schemas.microsoft.com/office/drawing/2014/main" id="{5E46918F-EAFF-D5C6-363C-A1F7F8D03105}"/>
              </a:ext>
            </a:extLst>
          </p:cNvPr>
          <p:cNvSpPr/>
          <p:nvPr/>
        </p:nvSpPr>
        <p:spPr>
          <a:xfrm>
            <a:off x="7306266" y="8494854"/>
            <a:ext cx="5944632" cy="559755"/>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MX" dirty="0">
                <a:solidFill>
                  <a:schemeClr val="tx1"/>
                </a:solidFill>
              </a:rPr>
              <a:t>Tabla elaborada por la Dirección General de Prevención y Autorregulación del INAI</a:t>
            </a:r>
            <a:endParaRPr lang="es-MX" dirty="0"/>
          </a:p>
        </p:txBody>
      </p:sp>
      <p:sp>
        <p:nvSpPr>
          <p:cNvPr id="3" name="CuadroTexto 2">
            <a:extLst>
              <a:ext uri="{FF2B5EF4-FFF2-40B4-BE49-F238E27FC236}">
                <a16:creationId xmlns:a16="http://schemas.microsoft.com/office/drawing/2014/main" id="{423E8061-1B91-8B87-A8BE-C416F9615A65}"/>
              </a:ext>
            </a:extLst>
          </p:cNvPr>
          <p:cNvSpPr txBox="1"/>
          <p:nvPr/>
        </p:nvSpPr>
        <p:spPr>
          <a:xfrm>
            <a:off x="426720" y="308949"/>
            <a:ext cx="17023080" cy="3139321"/>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just"/>
            <a:r>
              <a:rPr lang="es-MX" sz="3000" b="1" dirty="0">
                <a:latin typeface="+mj-lt"/>
              </a:rPr>
              <a:t>Valoración del riesgo inherente</a:t>
            </a:r>
          </a:p>
          <a:p>
            <a:pPr algn="ctr"/>
            <a:endParaRPr lang="es-MX" sz="3000" b="1" dirty="0">
              <a:latin typeface="+mj-lt"/>
            </a:endParaRPr>
          </a:p>
          <a:p>
            <a:pPr algn="ctr"/>
            <a:r>
              <a:rPr lang="es-MX" sz="3000" b="1" dirty="0">
                <a:latin typeface="+mj-lt"/>
              </a:rPr>
              <a:t>Riesgo= probabilidad x impacto </a:t>
            </a:r>
          </a:p>
          <a:p>
            <a:pPr algn="just"/>
            <a:endParaRPr lang="es-MX" sz="3000" dirty="0">
              <a:latin typeface="+mj-lt"/>
            </a:endParaRPr>
          </a:p>
          <a:p>
            <a:pPr algn="just"/>
            <a:r>
              <a:rPr lang="es-MX" sz="3000" dirty="0">
                <a:latin typeface="+mj-lt"/>
              </a:rPr>
              <a:t>Teniendo valores cualitativos y cuantitativos podemos valorar el riesgo, para ello podemos utilizar una matriz de riesgo o un mapa de calor, como el siguiente ejemplo: </a:t>
            </a:r>
          </a:p>
          <a:p>
            <a:endParaRPr lang="es-MX" dirty="0">
              <a:latin typeface="Arial Nova Light" panose="020B0304020202020204" pitchFamily="34" charset="0"/>
            </a:endParaRPr>
          </a:p>
        </p:txBody>
      </p:sp>
      <p:pic>
        <p:nvPicPr>
          <p:cNvPr id="15" name="Imagen 14">
            <a:extLst>
              <a:ext uri="{FF2B5EF4-FFF2-40B4-BE49-F238E27FC236}">
                <a16:creationId xmlns:a16="http://schemas.microsoft.com/office/drawing/2014/main" id="{3E9CAE24-81AE-B0A8-A4A5-6CCD82D6DFE4}"/>
              </a:ext>
            </a:extLst>
          </p:cNvPr>
          <p:cNvPicPr>
            <a:picLocks noChangeAspect="1"/>
          </p:cNvPicPr>
          <p:nvPr/>
        </p:nvPicPr>
        <p:blipFill>
          <a:blip r:embed="rId7"/>
          <a:stretch>
            <a:fillRect/>
          </a:stretch>
        </p:blipFill>
        <p:spPr>
          <a:xfrm>
            <a:off x="13411200" y="4406182"/>
            <a:ext cx="4456562" cy="2981202"/>
          </a:xfrm>
          <a:prstGeom prst="rect">
            <a:avLst/>
          </a:prstGeom>
        </p:spPr>
      </p:pic>
    </p:spTree>
    <p:extLst>
      <p:ext uri="{BB962C8B-B14F-4D97-AF65-F5344CB8AC3E}">
        <p14:creationId xmlns:p14="http://schemas.microsoft.com/office/powerpoint/2010/main" val="50298936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5"/>
          <p:cNvGrpSpPr/>
          <p:nvPr/>
        </p:nvGrpSpPr>
        <p:grpSpPr>
          <a:xfrm>
            <a:off x="0" y="9767255"/>
            <a:ext cx="6026729" cy="519745"/>
            <a:chOff x="0" y="0"/>
            <a:chExt cx="1587287" cy="136887"/>
          </a:xfrm>
        </p:grpSpPr>
        <p:sp>
          <p:nvSpPr>
            <p:cNvPr id="6" name="Freeform 6"/>
            <p:cNvSpPr/>
            <p:nvPr/>
          </p:nvSpPr>
          <p:spPr>
            <a:xfrm>
              <a:off x="0" y="0"/>
              <a:ext cx="1587287" cy="136888"/>
            </a:xfrm>
            <a:custGeom>
              <a:avLst/>
              <a:gdLst/>
              <a:ahLst/>
              <a:cxnLst/>
              <a:rect l="l" t="t" r="r" b="b"/>
              <a:pathLst>
                <a:path w="1587287" h="136888">
                  <a:moveTo>
                    <a:pt x="0" y="0"/>
                  </a:moveTo>
                  <a:lnTo>
                    <a:pt x="1587287" y="0"/>
                  </a:lnTo>
                  <a:lnTo>
                    <a:pt x="1587287" y="136888"/>
                  </a:lnTo>
                  <a:lnTo>
                    <a:pt x="0" y="136888"/>
                  </a:lnTo>
                  <a:close/>
                </a:path>
              </a:pathLst>
            </a:custGeom>
            <a:solidFill>
              <a:srgbClr val="2C4359"/>
            </a:solidFill>
          </p:spPr>
          <p:txBody>
            <a:bodyPr/>
            <a:lstStyle/>
            <a:p>
              <a:endParaRPr lang="es-MX"/>
            </a:p>
          </p:txBody>
        </p:sp>
        <p:sp>
          <p:nvSpPr>
            <p:cNvPr id="7" name="TextBox 7"/>
            <p:cNvSpPr txBox="1"/>
            <p:nvPr/>
          </p:nvSpPr>
          <p:spPr>
            <a:xfrm>
              <a:off x="0" y="-47625"/>
              <a:ext cx="812800" cy="860425"/>
            </a:xfrm>
            <a:prstGeom prst="rect">
              <a:avLst/>
            </a:prstGeom>
          </p:spPr>
          <p:txBody>
            <a:bodyPr lIns="50800" tIns="50800" rIns="50800" bIns="50800" rtlCol="0" anchor="ctr"/>
            <a:lstStyle/>
            <a:p>
              <a:pPr algn="ctr">
                <a:lnSpc>
                  <a:spcPts val="2659"/>
                </a:lnSpc>
              </a:pPr>
              <a:endParaRPr/>
            </a:p>
          </p:txBody>
        </p:sp>
      </p:grpSp>
      <p:grpSp>
        <p:nvGrpSpPr>
          <p:cNvPr id="8" name="Group 8"/>
          <p:cNvGrpSpPr/>
          <p:nvPr/>
        </p:nvGrpSpPr>
        <p:grpSpPr>
          <a:xfrm>
            <a:off x="12261271" y="9767255"/>
            <a:ext cx="6026729" cy="519745"/>
            <a:chOff x="0" y="0"/>
            <a:chExt cx="1587287" cy="136887"/>
          </a:xfrm>
        </p:grpSpPr>
        <p:sp>
          <p:nvSpPr>
            <p:cNvPr id="9" name="Freeform 9"/>
            <p:cNvSpPr/>
            <p:nvPr/>
          </p:nvSpPr>
          <p:spPr>
            <a:xfrm>
              <a:off x="0" y="0"/>
              <a:ext cx="1587287" cy="136888"/>
            </a:xfrm>
            <a:custGeom>
              <a:avLst/>
              <a:gdLst/>
              <a:ahLst/>
              <a:cxnLst/>
              <a:rect l="l" t="t" r="r" b="b"/>
              <a:pathLst>
                <a:path w="1587287" h="136888">
                  <a:moveTo>
                    <a:pt x="0" y="0"/>
                  </a:moveTo>
                  <a:lnTo>
                    <a:pt x="1587287" y="0"/>
                  </a:lnTo>
                  <a:lnTo>
                    <a:pt x="1587287" y="136888"/>
                  </a:lnTo>
                  <a:lnTo>
                    <a:pt x="0" y="136888"/>
                  </a:lnTo>
                  <a:close/>
                </a:path>
              </a:pathLst>
            </a:custGeom>
            <a:solidFill>
              <a:srgbClr val="D3D4D6"/>
            </a:solidFill>
          </p:spPr>
          <p:txBody>
            <a:bodyPr/>
            <a:lstStyle/>
            <a:p>
              <a:endParaRPr lang="es-MX"/>
            </a:p>
          </p:txBody>
        </p:sp>
        <p:sp>
          <p:nvSpPr>
            <p:cNvPr id="10" name="TextBox 10"/>
            <p:cNvSpPr txBox="1"/>
            <p:nvPr/>
          </p:nvSpPr>
          <p:spPr>
            <a:xfrm>
              <a:off x="0" y="-47625"/>
              <a:ext cx="812800" cy="860425"/>
            </a:xfrm>
            <a:prstGeom prst="rect">
              <a:avLst/>
            </a:prstGeom>
          </p:spPr>
          <p:txBody>
            <a:bodyPr lIns="50800" tIns="50800" rIns="50800" bIns="50800" rtlCol="0" anchor="ctr"/>
            <a:lstStyle/>
            <a:p>
              <a:pPr algn="ctr">
                <a:lnSpc>
                  <a:spcPts val="2659"/>
                </a:lnSpc>
              </a:pPr>
              <a:endParaRPr/>
            </a:p>
          </p:txBody>
        </p:sp>
      </p:grpSp>
      <p:grpSp>
        <p:nvGrpSpPr>
          <p:cNvPr id="11" name="Group 11"/>
          <p:cNvGrpSpPr/>
          <p:nvPr/>
        </p:nvGrpSpPr>
        <p:grpSpPr>
          <a:xfrm>
            <a:off x="5872103" y="9767255"/>
            <a:ext cx="6481944" cy="519745"/>
            <a:chOff x="0" y="0"/>
            <a:chExt cx="1707179" cy="136887"/>
          </a:xfrm>
        </p:grpSpPr>
        <p:sp>
          <p:nvSpPr>
            <p:cNvPr id="12" name="Freeform 12"/>
            <p:cNvSpPr/>
            <p:nvPr/>
          </p:nvSpPr>
          <p:spPr>
            <a:xfrm>
              <a:off x="0" y="0"/>
              <a:ext cx="1707179" cy="136888"/>
            </a:xfrm>
            <a:custGeom>
              <a:avLst/>
              <a:gdLst/>
              <a:ahLst/>
              <a:cxnLst/>
              <a:rect l="l" t="t" r="r" b="b"/>
              <a:pathLst>
                <a:path w="1707179" h="136888">
                  <a:moveTo>
                    <a:pt x="0" y="0"/>
                  </a:moveTo>
                  <a:lnTo>
                    <a:pt x="1707179" y="0"/>
                  </a:lnTo>
                  <a:lnTo>
                    <a:pt x="1707179" y="136888"/>
                  </a:lnTo>
                  <a:lnTo>
                    <a:pt x="0" y="136888"/>
                  </a:lnTo>
                  <a:close/>
                </a:path>
              </a:pathLst>
            </a:custGeom>
            <a:solidFill>
              <a:srgbClr val="446969"/>
            </a:solidFill>
          </p:spPr>
          <p:txBody>
            <a:bodyPr/>
            <a:lstStyle/>
            <a:p>
              <a:endParaRPr lang="es-MX"/>
            </a:p>
          </p:txBody>
        </p:sp>
        <p:sp>
          <p:nvSpPr>
            <p:cNvPr id="13" name="TextBox 13"/>
            <p:cNvSpPr txBox="1"/>
            <p:nvPr/>
          </p:nvSpPr>
          <p:spPr>
            <a:xfrm>
              <a:off x="0" y="-47625"/>
              <a:ext cx="812800" cy="860425"/>
            </a:xfrm>
            <a:prstGeom prst="rect">
              <a:avLst/>
            </a:prstGeom>
          </p:spPr>
          <p:txBody>
            <a:bodyPr lIns="50800" tIns="50800" rIns="50800" bIns="50800" rtlCol="0" anchor="ctr"/>
            <a:lstStyle/>
            <a:p>
              <a:pPr algn="ctr">
                <a:lnSpc>
                  <a:spcPts val="2659"/>
                </a:lnSpc>
              </a:pPr>
              <a:endParaRPr/>
            </a:p>
          </p:txBody>
        </p:sp>
      </p:grpSp>
      <p:graphicFrame>
        <p:nvGraphicFramePr>
          <p:cNvPr id="2" name="Diagrama 1">
            <a:extLst>
              <a:ext uri="{FF2B5EF4-FFF2-40B4-BE49-F238E27FC236}">
                <a16:creationId xmlns:a16="http://schemas.microsoft.com/office/drawing/2014/main" id="{F41C92D7-A2EC-81B3-146D-1B68D3BD133E}"/>
              </a:ext>
            </a:extLst>
          </p:cNvPr>
          <p:cNvGraphicFramePr/>
          <p:nvPr>
            <p:extLst>
              <p:ext uri="{D42A27DB-BD31-4B8C-83A1-F6EECF244321}">
                <p14:modId xmlns:p14="http://schemas.microsoft.com/office/powerpoint/2010/main" val="1280698722"/>
              </p:ext>
            </p:extLst>
          </p:nvPr>
        </p:nvGraphicFramePr>
        <p:xfrm>
          <a:off x="949035" y="1257300"/>
          <a:ext cx="16576965" cy="77723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9" name="Rectángulo 18">
            <a:extLst>
              <a:ext uri="{FF2B5EF4-FFF2-40B4-BE49-F238E27FC236}">
                <a16:creationId xmlns:a16="http://schemas.microsoft.com/office/drawing/2014/main" id="{37A353FB-4778-DFF9-62CC-062C62F502CE}"/>
              </a:ext>
            </a:extLst>
          </p:cNvPr>
          <p:cNvSpPr/>
          <p:nvPr/>
        </p:nvSpPr>
        <p:spPr>
          <a:xfrm>
            <a:off x="4724400" y="519744"/>
            <a:ext cx="7852066" cy="13716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MX" sz="6000" dirty="0">
                <a:ln w="0"/>
                <a:solidFill>
                  <a:schemeClr val="tx1"/>
                </a:solidFill>
                <a:effectLst>
                  <a:outerShdw blurRad="38100" dist="19050" dir="2700000" algn="tl" rotWithShape="0">
                    <a:schemeClr val="dk1">
                      <a:alpha val="40000"/>
                    </a:schemeClr>
                  </a:outerShdw>
                </a:effectLst>
              </a:rPr>
              <a:t>EJEMPLO</a:t>
            </a:r>
          </a:p>
        </p:txBody>
      </p:sp>
    </p:spTree>
    <p:extLst>
      <p:ext uri="{BB962C8B-B14F-4D97-AF65-F5344CB8AC3E}">
        <p14:creationId xmlns:p14="http://schemas.microsoft.com/office/powerpoint/2010/main" val="16625542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5"/>
          <p:cNvGrpSpPr/>
          <p:nvPr/>
        </p:nvGrpSpPr>
        <p:grpSpPr>
          <a:xfrm>
            <a:off x="0" y="9767255"/>
            <a:ext cx="6026729" cy="519745"/>
            <a:chOff x="0" y="0"/>
            <a:chExt cx="1587287" cy="136887"/>
          </a:xfrm>
        </p:grpSpPr>
        <p:sp>
          <p:nvSpPr>
            <p:cNvPr id="6" name="Freeform 6"/>
            <p:cNvSpPr/>
            <p:nvPr/>
          </p:nvSpPr>
          <p:spPr>
            <a:xfrm>
              <a:off x="0" y="0"/>
              <a:ext cx="1587287" cy="136888"/>
            </a:xfrm>
            <a:custGeom>
              <a:avLst/>
              <a:gdLst/>
              <a:ahLst/>
              <a:cxnLst/>
              <a:rect l="l" t="t" r="r" b="b"/>
              <a:pathLst>
                <a:path w="1587287" h="136888">
                  <a:moveTo>
                    <a:pt x="0" y="0"/>
                  </a:moveTo>
                  <a:lnTo>
                    <a:pt x="1587287" y="0"/>
                  </a:lnTo>
                  <a:lnTo>
                    <a:pt x="1587287" y="136888"/>
                  </a:lnTo>
                  <a:lnTo>
                    <a:pt x="0" y="136888"/>
                  </a:lnTo>
                  <a:close/>
                </a:path>
              </a:pathLst>
            </a:custGeom>
            <a:solidFill>
              <a:srgbClr val="2C4359"/>
            </a:solidFill>
          </p:spPr>
        </p:sp>
        <p:sp>
          <p:nvSpPr>
            <p:cNvPr id="7" name="TextBox 7"/>
            <p:cNvSpPr txBox="1"/>
            <p:nvPr/>
          </p:nvSpPr>
          <p:spPr>
            <a:xfrm>
              <a:off x="0" y="-47625"/>
              <a:ext cx="1587287" cy="184512"/>
            </a:xfrm>
            <a:prstGeom prst="rect">
              <a:avLst/>
            </a:prstGeom>
          </p:spPr>
          <p:txBody>
            <a:bodyPr lIns="50800" tIns="50800" rIns="50800" bIns="50800" rtlCol="0" anchor="ctr"/>
            <a:lstStyle/>
            <a:p>
              <a:pPr algn="ctr">
                <a:lnSpc>
                  <a:spcPts val="2659"/>
                </a:lnSpc>
              </a:pPr>
              <a:endParaRPr/>
            </a:p>
          </p:txBody>
        </p:sp>
      </p:grpSp>
      <p:grpSp>
        <p:nvGrpSpPr>
          <p:cNvPr id="8" name="Group 8"/>
          <p:cNvGrpSpPr/>
          <p:nvPr/>
        </p:nvGrpSpPr>
        <p:grpSpPr>
          <a:xfrm>
            <a:off x="12261271" y="9767255"/>
            <a:ext cx="6026729" cy="519745"/>
            <a:chOff x="0" y="0"/>
            <a:chExt cx="1587287" cy="136887"/>
          </a:xfrm>
        </p:grpSpPr>
        <p:sp>
          <p:nvSpPr>
            <p:cNvPr id="9" name="Freeform 9"/>
            <p:cNvSpPr/>
            <p:nvPr/>
          </p:nvSpPr>
          <p:spPr>
            <a:xfrm>
              <a:off x="0" y="0"/>
              <a:ext cx="1587287" cy="136888"/>
            </a:xfrm>
            <a:custGeom>
              <a:avLst/>
              <a:gdLst/>
              <a:ahLst/>
              <a:cxnLst/>
              <a:rect l="l" t="t" r="r" b="b"/>
              <a:pathLst>
                <a:path w="1587287" h="136888">
                  <a:moveTo>
                    <a:pt x="0" y="0"/>
                  </a:moveTo>
                  <a:lnTo>
                    <a:pt x="1587287" y="0"/>
                  </a:lnTo>
                  <a:lnTo>
                    <a:pt x="1587287" y="136888"/>
                  </a:lnTo>
                  <a:lnTo>
                    <a:pt x="0" y="136888"/>
                  </a:lnTo>
                  <a:close/>
                </a:path>
              </a:pathLst>
            </a:custGeom>
            <a:solidFill>
              <a:srgbClr val="D3D4D6"/>
            </a:solidFill>
          </p:spPr>
        </p:sp>
        <p:sp>
          <p:nvSpPr>
            <p:cNvPr id="10" name="TextBox 10"/>
            <p:cNvSpPr txBox="1"/>
            <p:nvPr/>
          </p:nvSpPr>
          <p:spPr>
            <a:xfrm>
              <a:off x="0" y="-47625"/>
              <a:ext cx="1587287" cy="184512"/>
            </a:xfrm>
            <a:prstGeom prst="rect">
              <a:avLst/>
            </a:prstGeom>
          </p:spPr>
          <p:txBody>
            <a:bodyPr lIns="50800" tIns="50800" rIns="50800" bIns="50800" rtlCol="0" anchor="ctr"/>
            <a:lstStyle/>
            <a:p>
              <a:pPr algn="ctr">
                <a:lnSpc>
                  <a:spcPts val="2659"/>
                </a:lnSpc>
              </a:pPr>
              <a:endParaRPr/>
            </a:p>
          </p:txBody>
        </p:sp>
      </p:grpSp>
      <p:grpSp>
        <p:nvGrpSpPr>
          <p:cNvPr id="11" name="Group 11"/>
          <p:cNvGrpSpPr/>
          <p:nvPr/>
        </p:nvGrpSpPr>
        <p:grpSpPr>
          <a:xfrm>
            <a:off x="5872103" y="9767255"/>
            <a:ext cx="6481944" cy="519745"/>
            <a:chOff x="0" y="0"/>
            <a:chExt cx="1707179" cy="136887"/>
          </a:xfrm>
        </p:grpSpPr>
        <p:sp>
          <p:nvSpPr>
            <p:cNvPr id="12" name="Freeform 12"/>
            <p:cNvSpPr/>
            <p:nvPr/>
          </p:nvSpPr>
          <p:spPr>
            <a:xfrm>
              <a:off x="0" y="0"/>
              <a:ext cx="1707179" cy="136888"/>
            </a:xfrm>
            <a:custGeom>
              <a:avLst/>
              <a:gdLst/>
              <a:ahLst/>
              <a:cxnLst/>
              <a:rect l="l" t="t" r="r" b="b"/>
              <a:pathLst>
                <a:path w="1707179" h="136888">
                  <a:moveTo>
                    <a:pt x="0" y="0"/>
                  </a:moveTo>
                  <a:lnTo>
                    <a:pt x="1707179" y="0"/>
                  </a:lnTo>
                  <a:lnTo>
                    <a:pt x="1707179" y="136888"/>
                  </a:lnTo>
                  <a:lnTo>
                    <a:pt x="0" y="136888"/>
                  </a:lnTo>
                  <a:close/>
                </a:path>
              </a:pathLst>
            </a:custGeom>
            <a:solidFill>
              <a:srgbClr val="446969"/>
            </a:solidFill>
          </p:spPr>
        </p:sp>
        <p:sp>
          <p:nvSpPr>
            <p:cNvPr id="13" name="TextBox 13"/>
            <p:cNvSpPr txBox="1"/>
            <p:nvPr/>
          </p:nvSpPr>
          <p:spPr>
            <a:xfrm>
              <a:off x="0" y="-47625"/>
              <a:ext cx="1707179" cy="184512"/>
            </a:xfrm>
            <a:prstGeom prst="rect">
              <a:avLst/>
            </a:prstGeom>
          </p:spPr>
          <p:txBody>
            <a:bodyPr lIns="50800" tIns="50800" rIns="50800" bIns="50800" rtlCol="0" anchor="ctr"/>
            <a:lstStyle/>
            <a:p>
              <a:pPr algn="ctr">
                <a:lnSpc>
                  <a:spcPts val="2659"/>
                </a:lnSpc>
              </a:pPr>
              <a:endParaRPr/>
            </a:p>
          </p:txBody>
        </p:sp>
      </p:grpSp>
      <p:graphicFrame>
        <p:nvGraphicFramePr>
          <p:cNvPr id="16" name="Diagrama 15">
            <a:extLst>
              <a:ext uri="{FF2B5EF4-FFF2-40B4-BE49-F238E27FC236}">
                <a16:creationId xmlns:a16="http://schemas.microsoft.com/office/drawing/2014/main" id="{88686A54-4818-DC83-8087-9D8BB4B183A2}"/>
              </a:ext>
            </a:extLst>
          </p:cNvPr>
          <p:cNvGraphicFramePr/>
          <p:nvPr>
            <p:extLst>
              <p:ext uri="{D42A27DB-BD31-4B8C-83A1-F6EECF244321}">
                <p14:modId xmlns:p14="http://schemas.microsoft.com/office/powerpoint/2010/main" val="3051867543"/>
              </p:ext>
            </p:extLst>
          </p:nvPr>
        </p:nvGraphicFramePr>
        <p:xfrm>
          <a:off x="3429000" y="495300"/>
          <a:ext cx="13335000" cy="812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4" name="Rectángulo 13">
            <a:extLst>
              <a:ext uri="{FF2B5EF4-FFF2-40B4-BE49-F238E27FC236}">
                <a16:creationId xmlns:a16="http://schemas.microsoft.com/office/drawing/2014/main" id="{C239E873-80C5-3D72-C0C7-1BF670A5C5E5}"/>
              </a:ext>
            </a:extLst>
          </p:cNvPr>
          <p:cNvSpPr/>
          <p:nvPr/>
        </p:nvSpPr>
        <p:spPr>
          <a:xfrm>
            <a:off x="1219200" y="1181100"/>
            <a:ext cx="4807529" cy="2590800"/>
          </a:xfrm>
          <a:prstGeom prst="rect">
            <a:avLst/>
          </a:prstGeom>
          <a:solidFill>
            <a:schemeClr val="accent4">
              <a:lumMod val="40000"/>
              <a:lumOff val="60000"/>
            </a:schemeClr>
          </a:solidFill>
          <a:effectLst>
            <a:innerShdw blurRad="63500" dist="50800" dir="135000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MX" sz="5000" b="1" dirty="0">
                <a:solidFill>
                  <a:schemeClr val="tx1"/>
                </a:solidFill>
              </a:rPr>
              <a:t>ANÁLISIS DE BRECHA</a:t>
            </a:r>
          </a:p>
        </p:txBody>
      </p:sp>
      <p:sp>
        <p:nvSpPr>
          <p:cNvPr id="15" name="Elipse 14">
            <a:extLst>
              <a:ext uri="{FF2B5EF4-FFF2-40B4-BE49-F238E27FC236}">
                <a16:creationId xmlns:a16="http://schemas.microsoft.com/office/drawing/2014/main" id="{958C4075-963A-7581-5130-05946D04AFFD}"/>
              </a:ext>
            </a:extLst>
          </p:cNvPr>
          <p:cNvSpPr/>
          <p:nvPr/>
        </p:nvSpPr>
        <p:spPr>
          <a:xfrm>
            <a:off x="1371600" y="5829300"/>
            <a:ext cx="4114800" cy="259080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MX" sz="2500" b="1" dirty="0"/>
              <a:t>REQUERIMIENTOS REGULATORIOS Y EL CUMPLIMIENTO NORMATIVO</a:t>
            </a:r>
          </a:p>
        </p:txBody>
      </p:sp>
    </p:spTree>
    <p:extLst>
      <p:ext uri="{BB962C8B-B14F-4D97-AF65-F5344CB8AC3E}">
        <p14:creationId xmlns:p14="http://schemas.microsoft.com/office/powerpoint/2010/main" val="186511438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rot="-10800000">
            <a:off x="12104965" y="0"/>
            <a:ext cx="6183035" cy="6173142"/>
            <a:chOff x="0" y="0"/>
            <a:chExt cx="6350000" cy="6339840"/>
          </a:xfrm>
        </p:grpSpPr>
        <p:sp>
          <p:nvSpPr>
            <p:cNvPr id="4" name="Freeform 4"/>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000000">
                <a:alpha val="0"/>
              </a:srgbClr>
            </a:solidFill>
          </p:spPr>
        </p:sp>
      </p:grpSp>
      <p:grpSp>
        <p:nvGrpSpPr>
          <p:cNvPr id="7" name="Group 7"/>
          <p:cNvGrpSpPr/>
          <p:nvPr/>
        </p:nvGrpSpPr>
        <p:grpSpPr>
          <a:xfrm>
            <a:off x="0" y="9767255"/>
            <a:ext cx="6026729" cy="519745"/>
            <a:chOff x="0" y="0"/>
            <a:chExt cx="1587287" cy="136887"/>
          </a:xfrm>
        </p:grpSpPr>
        <p:sp>
          <p:nvSpPr>
            <p:cNvPr id="8" name="Freeform 8"/>
            <p:cNvSpPr/>
            <p:nvPr/>
          </p:nvSpPr>
          <p:spPr>
            <a:xfrm>
              <a:off x="0" y="0"/>
              <a:ext cx="1587287" cy="136888"/>
            </a:xfrm>
            <a:custGeom>
              <a:avLst/>
              <a:gdLst/>
              <a:ahLst/>
              <a:cxnLst/>
              <a:rect l="l" t="t" r="r" b="b"/>
              <a:pathLst>
                <a:path w="1587287" h="136888">
                  <a:moveTo>
                    <a:pt x="0" y="0"/>
                  </a:moveTo>
                  <a:lnTo>
                    <a:pt x="1587287" y="0"/>
                  </a:lnTo>
                  <a:lnTo>
                    <a:pt x="1587287" y="136888"/>
                  </a:lnTo>
                  <a:lnTo>
                    <a:pt x="0" y="136888"/>
                  </a:lnTo>
                  <a:close/>
                </a:path>
              </a:pathLst>
            </a:custGeom>
            <a:solidFill>
              <a:srgbClr val="2C4359"/>
            </a:solidFill>
          </p:spPr>
        </p:sp>
        <p:sp>
          <p:nvSpPr>
            <p:cNvPr id="9" name="TextBox 9"/>
            <p:cNvSpPr txBox="1"/>
            <p:nvPr/>
          </p:nvSpPr>
          <p:spPr>
            <a:xfrm>
              <a:off x="0" y="-47625"/>
              <a:ext cx="812800" cy="860425"/>
            </a:xfrm>
            <a:prstGeom prst="rect">
              <a:avLst/>
            </a:prstGeom>
          </p:spPr>
          <p:txBody>
            <a:bodyPr lIns="50800" tIns="50800" rIns="50800" bIns="50800" rtlCol="0" anchor="ctr"/>
            <a:lstStyle/>
            <a:p>
              <a:pPr algn="ctr">
                <a:lnSpc>
                  <a:spcPts val="2659"/>
                </a:lnSpc>
              </a:pPr>
              <a:endParaRPr/>
            </a:p>
          </p:txBody>
        </p:sp>
      </p:grpSp>
      <p:grpSp>
        <p:nvGrpSpPr>
          <p:cNvPr id="10" name="Group 10"/>
          <p:cNvGrpSpPr/>
          <p:nvPr/>
        </p:nvGrpSpPr>
        <p:grpSpPr>
          <a:xfrm>
            <a:off x="12261271" y="9767255"/>
            <a:ext cx="6026729" cy="519745"/>
            <a:chOff x="0" y="0"/>
            <a:chExt cx="1587287" cy="136887"/>
          </a:xfrm>
        </p:grpSpPr>
        <p:sp>
          <p:nvSpPr>
            <p:cNvPr id="11" name="Freeform 11"/>
            <p:cNvSpPr/>
            <p:nvPr/>
          </p:nvSpPr>
          <p:spPr>
            <a:xfrm>
              <a:off x="0" y="0"/>
              <a:ext cx="1587287" cy="136888"/>
            </a:xfrm>
            <a:custGeom>
              <a:avLst/>
              <a:gdLst/>
              <a:ahLst/>
              <a:cxnLst/>
              <a:rect l="l" t="t" r="r" b="b"/>
              <a:pathLst>
                <a:path w="1587287" h="136888">
                  <a:moveTo>
                    <a:pt x="0" y="0"/>
                  </a:moveTo>
                  <a:lnTo>
                    <a:pt x="1587287" y="0"/>
                  </a:lnTo>
                  <a:lnTo>
                    <a:pt x="1587287" y="136888"/>
                  </a:lnTo>
                  <a:lnTo>
                    <a:pt x="0" y="136888"/>
                  </a:lnTo>
                  <a:close/>
                </a:path>
              </a:pathLst>
            </a:custGeom>
            <a:solidFill>
              <a:srgbClr val="D3D4D6"/>
            </a:solidFill>
          </p:spPr>
        </p:sp>
        <p:sp>
          <p:nvSpPr>
            <p:cNvPr id="12" name="TextBox 12"/>
            <p:cNvSpPr txBox="1"/>
            <p:nvPr/>
          </p:nvSpPr>
          <p:spPr>
            <a:xfrm>
              <a:off x="0" y="-47625"/>
              <a:ext cx="812800" cy="860425"/>
            </a:xfrm>
            <a:prstGeom prst="rect">
              <a:avLst/>
            </a:prstGeom>
          </p:spPr>
          <p:txBody>
            <a:bodyPr lIns="50800" tIns="50800" rIns="50800" bIns="50800" rtlCol="0" anchor="ctr"/>
            <a:lstStyle/>
            <a:p>
              <a:pPr algn="ctr">
                <a:lnSpc>
                  <a:spcPts val="2659"/>
                </a:lnSpc>
              </a:pPr>
              <a:endParaRPr/>
            </a:p>
          </p:txBody>
        </p:sp>
      </p:grpSp>
      <p:grpSp>
        <p:nvGrpSpPr>
          <p:cNvPr id="13" name="Group 13"/>
          <p:cNvGrpSpPr/>
          <p:nvPr/>
        </p:nvGrpSpPr>
        <p:grpSpPr>
          <a:xfrm>
            <a:off x="5872103" y="9767255"/>
            <a:ext cx="6481944" cy="519745"/>
            <a:chOff x="0" y="0"/>
            <a:chExt cx="1707179" cy="136887"/>
          </a:xfrm>
        </p:grpSpPr>
        <p:sp>
          <p:nvSpPr>
            <p:cNvPr id="14" name="Freeform 14"/>
            <p:cNvSpPr/>
            <p:nvPr/>
          </p:nvSpPr>
          <p:spPr>
            <a:xfrm>
              <a:off x="0" y="0"/>
              <a:ext cx="1707179" cy="136888"/>
            </a:xfrm>
            <a:custGeom>
              <a:avLst/>
              <a:gdLst/>
              <a:ahLst/>
              <a:cxnLst/>
              <a:rect l="l" t="t" r="r" b="b"/>
              <a:pathLst>
                <a:path w="1707179" h="136888">
                  <a:moveTo>
                    <a:pt x="0" y="0"/>
                  </a:moveTo>
                  <a:lnTo>
                    <a:pt x="1707179" y="0"/>
                  </a:lnTo>
                  <a:lnTo>
                    <a:pt x="1707179" y="136888"/>
                  </a:lnTo>
                  <a:lnTo>
                    <a:pt x="0" y="136888"/>
                  </a:lnTo>
                  <a:close/>
                </a:path>
              </a:pathLst>
            </a:custGeom>
            <a:solidFill>
              <a:srgbClr val="446969"/>
            </a:solidFill>
          </p:spPr>
        </p:sp>
        <p:sp>
          <p:nvSpPr>
            <p:cNvPr id="15" name="TextBox 15"/>
            <p:cNvSpPr txBox="1"/>
            <p:nvPr/>
          </p:nvSpPr>
          <p:spPr>
            <a:xfrm>
              <a:off x="0" y="-47625"/>
              <a:ext cx="812800" cy="860425"/>
            </a:xfrm>
            <a:prstGeom prst="rect">
              <a:avLst/>
            </a:prstGeom>
          </p:spPr>
          <p:txBody>
            <a:bodyPr lIns="50800" tIns="50800" rIns="50800" bIns="50800" rtlCol="0" anchor="ctr"/>
            <a:lstStyle/>
            <a:p>
              <a:pPr algn="ctr">
                <a:lnSpc>
                  <a:spcPts val="2659"/>
                </a:lnSpc>
              </a:pPr>
              <a:endParaRPr/>
            </a:p>
          </p:txBody>
        </p:sp>
      </p:grpSp>
      <p:graphicFrame>
        <p:nvGraphicFramePr>
          <p:cNvPr id="5" name="Diagrama 4">
            <a:extLst>
              <a:ext uri="{FF2B5EF4-FFF2-40B4-BE49-F238E27FC236}">
                <a16:creationId xmlns:a16="http://schemas.microsoft.com/office/drawing/2014/main" id="{E3A6AF98-E6DA-4941-B447-04C7E0599E45}"/>
              </a:ext>
            </a:extLst>
          </p:cNvPr>
          <p:cNvGraphicFramePr/>
          <p:nvPr/>
        </p:nvGraphicFramePr>
        <p:xfrm>
          <a:off x="3048000" y="1079500"/>
          <a:ext cx="14401800" cy="812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ctángulo 5">
            <a:extLst>
              <a:ext uri="{FF2B5EF4-FFF2-40B4-BE49-F238E27FC236}">
                <a16:creationId xmlns:a16="http://schemas.microsoft.com/office/drawing/2014/main" id="{D3FA3442-3560-99A0-F524-533880E0367C}"/>
              </a:ext>
            </a:extLst>
          </p:cNvPr>
          <p:cNvSpPr/>
          <p:nvPr/>
        </p:nvSpPr>
        <p:spPr>
          <a:xfrm>
            <a:off x="1754428" y="739226"/>
            <a:ext cx="4114800" cy="3657600"/>
          </a:xfrm>
          <a:prstGeom prst="rect">
            <a:avLst/>
          </a:prstGeom>
          <a:solidFill>
            <a:srgbClr val="FF99FF"/>
          </a:solidFill>
          <a:effectLst>
            <a:innerShdw blurRad="63500" dist="50800" dir="10800000">
              <a:prstClr val="black">
                <a:alpha val="50000"/>
              </a:prstClr>
            </a:innerShdw>
          </a:effectLst>
        </p:spPr>
        <p:style>
          <a:lnRef idx="1">
            <a:schemeClr val="dk1"/>
          </a:lnRef>
          <a:fillRef idx="2">
            <a:schemeClr val="dk1"/>
          </a:fillRef>
          <a:effectRef idx="1">
            <a:schemeClr val="dk1"/>
          </a:effectRef>
          <a:fontRef idx="minor">
            <a:schemeClr val="dk1"/>
          </a:fontRef>
        </p:style>
        <p:txBody>
          <a:bodyPr rtlCol="0" anchor="ctr"/>
          <a:lstStyle/>
          <a:p>
            <a:pPr algn="ctr"/>
            <a:r>
              <a:rPr lang="es-MX" sz="5000" b="1" dirty="0">
                <a:solidFill>
                  <a:schemeClr val="tx1"/>
                </a:solidFill>
              </a:rPr>
              <a:t>PLAN DE </a:t>
            </a:r>
          </a:p>
          <a:p>
            <a:pPr algn="ctr"/>
            <a:r>
              <a:rPr lang="es-MX" sz="5000" b="1" dirty="0">
                <a:solidFill>
                  <a:schemeClr val="tx1"/>
                </a:solidFill>
              </a:rPr>
              <a:t>TRABAJO</a:t>
            </a:r>
          </a:p>
        </p:txBody>
      </p:sp>
    </p:spTree>
    <p:extLst>
      <p:ext uri="{BB962C8B-B14F-4D97-AF65-F5344CB8AC3E}">
        <p14:creationId xmlns:p14="http://schemas.microsoft.com/office/powerpoint/2010/main" val="30486838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172478"/>
            <a:ext cx="6200798" cy="9594778"/>
          </a:xfrm>
          <a:custGeom>
            <a:avLst/>
            <a:gdLst/>
            <a:ahLst/>
            <a:cxnLst/>
            <a:rect l="l" t="t" r="r" b="b"/>
            <a:pathLst>
              <a:path w="6200798" h="9594778">
                <a:moveTo>
                  <a:pt x="0" y="0"/>
                </a:moveTo>
                <a:lnTo>
                  <a:pt x="6200798" y="0"/>
                </a:lnTo>
                <a:lnTo>
                  <a:pt x="6200798" y="9594777"/>
                </a:lnTo>
                <a:lnTo>
                  <a:pt x="0" y="9594777"/>
                </a:lnTo>
                <a:lnTo>
                  <a:pt x="0" y="0"/>
                </a:lnTo>
                <a:close/>
              </a:path>
            </a:pathLst>
          </a:custGeom>
          <a:blipFill>
            <a:blip r:embed="rId2"/>
            <a:stretch>
              <a:fillRect l="-9553" r="-21294"/>
            </a:stretch>
          </a:blipFill>
        </p:spPr>
        <p:txBody>
          <a:bodyPr/>
          <a:lstStyle/>
          <a:p>
            <a:endParaRPr lang="es-MX"/>
          </a:p>
        </p:txBody>
      </p:sp>
      <p:sp>
        <p:nvSpPr>
          <p:cNvPr id="3" name="AutoShape 3"/>
          <p:cNvSpPr/>
          <p:nvPr/>
        </p:nvSpPr>
        <p:spPr>
          <a:xfrm rot="-3722657">
            <a:off x="155638" y="6576695"/>
            <a:ext cx="3876006" cy="7604108"/>
          </a:xfrm>
          <a:prstGeom prst="rect">
            <a:avLst/>
          </a:prstGeom>
          <a:solidFill>
            <a:srgbClr val="2C4359"/>
          </a:solidFill>
        </p:spPr>
        <p:txBody>
          <a:bodyPr/>
          <a:lstStyle/>
          <a:p>
            <a:endParaRPr lang="es-MX"/>
          </a:p>
        </p:txBody>
      </p:sp>
      <p:sp>
        <p:nvSpPr>
          <p:cNvPr id="4" name="AutoShape 4"/>
          <p:cNvSpPr/>
          <p:nvPr/>
        </p:nvSpPr>
        <p:spPr>
          <a:xfrm rot="2470852">
            <a:off x="14885514" y="-2265711"/>
            <a:ext cx="7543000" cy="3964289"/>
          </a:xfrm>
          <a:prstGeom prst="rect">
            <a:avLst/>
          </a:prstGeom>
          <a:solidFill>
            <a:srgbClr val="D3D4D6"/>
          </a:solidFill>
        </p:spPr>
        <p:txBody>
          <a:bodyPr/>
          <a:lstStyle/>
          <a:p>
            <a:endParaRPr lang="es-MX"/>
          </a:p>
        </p:txBody>
      </p:sp>
      <p:grpSp>
        <p:nvGrpSpPr>
          <p:cNvPr id="5" name="Group 5"/>
          <p:cNvGrpSpPr/>
          <p:nvPr/>
        </p:nvGrpSpPr>
        <p:grpSpPr>
          <a:xfrm>
            <a:off x="0" y="9767255"/>
            <a:ext cx="6026729" cy="519745"/>
            <a:chOff x="0" y="0"/>
            <a:chExt cx="1587287" cy="136887"/>
          </a:xfrm>
        </p:grpSpPr>
        <p:sp>
          <p:nvSpPr>
            <p:cNvPr id="6" name="Freeform 6"/>
            <p:cNvSpPr/>
            <p:nvPr/>
          </p:nvSpPr>
          <p:spPr>
            <a:xfrm>
              <a:off x="0" y="0"/>
              <a:ext cx="1587287" cy="136888"/>
            </a:xfrm>
            <a:custGeom>
              <a:avLst/>
              <a:gdLst/>
              <a:ahLst/>
              <a:cxnLst/>
              <a:rect l="l" t="t" r="r" b="b"/>
              <a:pathLst>
                <a:path w="1587287" h="136888">
                  <a:moveTo>
                    <a:pt x="0" y="0"/>
                  </a:moveTo>
                  <a:lnTo>
                    <a:pt x="1587287" y="0"/>
                  </a:lnTo>
                  <a:lnTo>
                    <a:pt x="1587287" y="136888"/>
                  </a:lnTo>
                  <a:lnTo>
                    <a:pt x="0" y="136888"/>
                  </a:lnTo>
                  <a:close/>
                </a:path>
              </a:pathLst>
            </a:custGeom>
            <a:solidFill>
              <a:srgbClr val="2C4359"/>
            </a:solidFill>
          </p:spPr>
          <p:txBody>
            <a:bodyPr/>
            <a:lstStyle/>
            <a:p>
              <a:endParaRPr lang="es-MX"/>
            </a:p>
          </p:txBody>
        </p:sp>
        <p:sp>
          <p:nvSpPr>
            <p:cNvPr id="7" name="TextBox 7"/>
            <p:cNvSpPr txBox="1"/>
            <p:nvPr/>
          </p:nvSpPr>
          <p:spPr>
            <a:xfrm>
              <a:off x="0" y="-47625"/>
              <a:ext cx="812800" cy="860425"/>
            </a:xfrm>
            <a:prstGeom prst="rect">
              <a:avLst/>
            </a:prstGeom>
          </p:spPr>
          <p:txBody>
            <a:bodyPr lIns="50800" tIns="50800" rIns="50800" bIns="50800" rtlCol="0" anchor="ctr"/>
            <a:lstStyle/>
            <a:p>
              <a:pPr algn="ctr">
                <a:lnSpc>
                  <a:spcPts val="2659"/>
                </a:lnSpc>
              </a:pPr>
              <a:endParaRPr/>
            </a:p>
          </p:txBody>
        </p:sp>
      </p:grpSp>
      <p:sp>
        <p:nvSpPr>
          <p:cNvPr id="8" name="Freeform 8"/>
          <p:cNvSpPr/>
          <p:nvPr/>
        </p:nvSpPr>
        <p:spPr>
          <a:xfrm>
            <a:off x="140791" y="8450287"/>
            <a:ext cx="3030415" cy="1316968"/>
          </a:xfrm>
          <a:custGeom>
            <a:avLst/>
            <a:gdLst/>
            <a:ahLst/>
            <a:cxnLst/>
            <a:rect l="l" t="t" r="r" b="b"/>
            <a:pathLst>
              <a:path w="3030415" h="1316968">
                <a:moveTo>
                  <a:pt x="0" y="0"/>
                </a:moveTo>
                <a:lnTo>
                  <a:pt x="3030415" y="0"/>
                </a:lnTo>
                <a:lnTo>
                  <a:pt x="3030415" y="1316968"/>
                </a:lnTo>
                <a:lnTo>
                  <a:pt x="0" y="1316968"/>
                </a:lnTo>
                <a:lnTo>
                  <a:pt x="0" y="0"/>
                </a:lnTo>
                <a:close/>
              </a:path>
            </a:pathLst>
          </a:custGeom>
          <a:blipFill>
            <a:blip r:embed="rId3"/>
            <a:stretch>
              <a:fillRect/>
            </a:stretch>
          </a:blipFill>
        </p:spPr>
        <p:txBody>
          <a:bodyPr/>
          <a:lstStyle/>
          <a:p>
            <a:endParaRPr lang="es-MX"/>
          </a:p>
        </p:txBody>
      </p:sp>
      <p:grpSp>
        <p:nvGrpSpPr>
          <p:cNvPr id="9" name="Group 9"/>
          <p:cNvGrpSpPr/>
          <p:nvPr/>
        </p:nvGrpSpPr>
        <p:grpSpPr>
          <a:xfrm>
            <a:off x="12261271" y="9767255"/>
            <a:ext cx="6026729" cy="519745"/>
            <a:chOff x="0" y="0"/>
            <a:chExt cx="1587287" cy="136887"/>
          </a:xfrm>
        </p:grpSpPr>
        <p:sp>
          <p:nvSpPr>
            <p:cNvPr id="10" name="Freeform 10"/>
            <p:cNvSpPr/>
            <p:nvPr/>
          </p:nvSpPr>
          <p:spPr>
            <a:xfrm>
              <a:off x="0" y="0"/>
              <a:ext cx="1587287" cy="136888"/>
            </a:xfrm>
            <a:custGeom>
              <a:avLst/>
              <a:gdLst/>
              <a:ahLst/>
              <a:cxnLst/>
              <a:rect l="l" t="t" r="r" b="b"/>
              <a:pathLst>
                <a:path w="1587287" h="136888">
                  <a:moveTo>
                    <a:pt x="0" y="0"/>
                  </a:moveTo>
                  <a:lnTo>
                    <a:pt x="1587287" y="0"/>
                  </a:lnTo>
                  <a:lnTo>
                    <a:pt x="1587287" y="136888"/>
                  </a:lnTo>
                  <a:lnTo>
                    <a:pt x="0" y="136888"/>
                  </a:lnTo>
                  <a:close/>
                </a:path>
              </a:pathLst>
            </a:custGeom>
            <a:solidFill>
              <a:srgbClr val="D3D4D6"/>
            </a:solidFill>
          </p:spPr>
          <p:txBody>
            <a:bodyPr/>
            <a:lstStyle/>
            <a:p>
              <a:endParaRPr lang="es-MX"/>
            </a:p>
          </p:txBody>
        </p:sp>
        <p:sp>
          <p:nvSpPr>
            <p:cNvPr id="11" name="TextBox 11"/>
            <p:cNvSpPr txBox="1"/>
            <p:nvPr/>
          </p:nvSpPr>
          <p:spPr>
            <a:xfrm>
              <a:off x="0" y="-47625"/>
              <a:ext cx="812800" cy="860425"/>
            </a:xfrm>
            <a:prstGeom prst="rect">
              <a:avLst/>
            </a:prstGeom>
          </p:spPr>
          <p:txBody>
            <a:bodyPr lIns="50800" tIns="50800" rIns="50800" bIns="50800" rtlCol="0" anchor="ctr"/>
            <a:lstStyle/>
            <a:p>
              <a:pPr algn="ctr">
                <a:lnSpc>
                  <a:spcPts val="2659"/>
                </a:lnSpc>
              </a:pPr>
              <a:endParaRPr/>
            </a:p>
          </p:txBody>
        </p:sp>
      </p:grpSp>
      <p:grpSp>
        <p:nvGrpSpPr>
          <p:cNvPr id="12" name="Group 12"/>
          <p:cNvGrpSpPr/>
          <p:nvPr/>
        </p:nvGrpSpPr>
        <p:grpSpPr>
          <a:xfrm>
            <a:off x="5872103" y="9767255"/>
            <a:ext cx="6481944" cy="519745"/>
            <a:chOff x="0" y="0"/>
            <a:chExt cx="1707179" cy="136887"/>
          </a:xfrm>
        </p:grpSpPr>
        <p:sp>
          <p:nvSpPr>
            <p:cNvPr id="13" name="Freeform 13"/>
            <p:cNvSpPr/>
            <p:nvPr/>
          </p:nvSpPr>
          <p:spPr>
            <a:xfrm>
              <a:off x="0" y="0"/>
              <a:ext cx="1707179" cy="136888"/>
            </a:xfrm>
            <a:custGeom>
              <a:avLst/>
              <a:gdLst/>
              <a:ahLst/>
              <a:cxnLst/>
              <a:rect l="l" t="t" r="r" b="b"/>
              <a:pathLst>
                <a:path w="1707179" h="136888">
                  <a:moveTo>
                    <a:pt x="0" y="0"/>
                  </a:moveTo>
                  <a:lnTo>
                    <a:pt x="1707179" y="0"/>
                  </a:lnTo>
                  <a:lnTo>
                    <a:pt x="1707179" y="136888"/>
                  </a:lnTo>
                  <a:lnTo>
                    <a:pt x="0" y="136888"/>
                  </a:lnTo>
                  <a:close/>
                </a:path>
              </a:pathLst>
            </a:custGeom>
            <a:solidFill>
              <a:srgbClr val="446969"/>
            </a:solidFill>
          </p:spPr>
          <p:txBody>
            <a:bodyPr/>
            <a:lstStyle/>
            <a:p>
              <a:endParaRPr lang="es-MX"/>
            </a:p>
          </p:txBody>
        </p:sp>
        <p:sp>
          <p:nvSpPr>
            <p:cNvPr id="14" name="TextBox 14"/>
            <p:cNvSpPr txBox="1"/>
            <p:nvPr/>
          </p:nvSpPr>
          <p:spPr>
            <a:xfrm>
              <a:off x="0" y="-47625"/>
              <a:ext cx="812800" cy="860425"/>
            </a:xfrm>
            <a:prstGeom prst="rect">
              <a:avLst/>
            </a:prstGeom>
          </p:spPr>
          <p:txBody>
            <a:bodyPr lIns="50800" tIns="50800" rIns="50800" bIns="50800" rtlCol="0" anchor="ctr"/>
            <a:lstStyle/>
            <a:p>
              <a:pPr algn="ctr">
                <a:lnSpc>
                  <a:spcPts val="2659"/>
                </a:lnSpc>
              </a:pPr>
              <a:endParaRPr/>
            </a:p>
          </p:txBody>
        </p:sp>
      </p:grpSp>
      <p:sp>
        <p:nvSpPr>
          <p:cNvPr id="15" name="TextBox 15"/>
          <p:cNvSpPr txBox="1"/>
          <p:nvPr/>
        </p:nvSpPr>
        <p:spPr>
          <a:xfrm>
            <a:off x="6614195" y="1280902"/>
            <a:ext cx="11294152" cy="1647825"/>
          </a:xfrm>
          <a:prstGeom prst="rect">
            <a:avLst/>
          </a:prstGeom>
        </p:spPr>
        <p:txBody>
          <a:bodyPr lIns="0" tIns="0" rIns="0" bIns="0" rtlCol="0" anchor="t">
            <a:spAutoFit/>
          </a:bodyPr>
          <a:lstStyle/>
          <a:p>
            <a:pPr marL="0" lvl="0" indent="0" algn="l">
              <a:lnSpc>
                <a:spcPts val="6599"/>
              </a:lnSpc>
              <a:spcBef>
                <a:spcPct val="0"/>
              </a:spcBef>
            </a:pPr>
            <a:r>
              <a:rPr lang="en-US" sz="5499">
                <a:solidFill>
                  <a:srgbClr val="2C4359"/>
                </a:solidFill>
                <a:latin typeface="IBM Plex Sans Bold"/>
              </a:rPr>
              <a:t>¿QUÉ SON LOS DATOS PERSONALES SENSIBLES?</a:t>
            </a:r>
          </a:p>
        </p:txBody>
      </p:sp>
      <p:sp>
        <p:nvSpPr>
          <p:cNvPr id="16" name="TextBox 16"/>
          <p:cNvSpPr txBox="1"/>
          <p:nvPr/>
        </p:nvSpPr>
        <p:spPr>
          <a:xfrm>
            <a:off x="7013882" y="3964213"/>
            <a:ext cx="10494777" cy="4181475"/>
          </a:xfrm>
          <a:prstGeom prst="rect">
            <a:avLst/>
          </a:prstGeom>
        </p:spPr>
        <p:txBody>
          <a:bodyPr lIns="0" tIns="0" rIns="0" bIns="0" rtlCol="0" anchor="t">
            <a:spAutoFit/>
          </a:bodyPr>
          <a:lstStyle/>
          <a:p>
            <a:pPr algn="just">
              <a:lnSpc>
                <a:spcPts val="3749"/>
              </a:lnSpc>
            </a:pPr>
            <a:r>
              <a:rPr lang="en-US" sz="2499">
                <a:solidFill>
                  <a:srgbClr val="446969"/>
                </a:solidFill>
                <a:latin typeface="IBM Plex Sans"/>
              </a:rPr>
              <a:t>Aquéllos que se refieren a la esfera más íntima de su Titular, o cuya utilización indebida pueda dar origen a discriminación o conlleve un riesgo grave para éste. Se consideran sensibles, de manera enunciativa mas no limitativa, los Datos Personales que puedan revelar aspectos como origen racial o étnico, estado de salud pasado, presente o futuro, creencias religiosas, filosóficas y morales, opiniones políticas, datos genéticos o datos biométricos.</a:t>
            </a:r>
          </a:p>
          <a:p>
            <a:pPr algn="just">
              <a:lnSpc>
                <a:spcPts val="3749"/>
              </a:lnSpc>
            </a:pPr>
            <a:endParaRPr lang="en-US" sz="2499">
              <a:solidFill>
                <a:srgbClr val="446969"/>
              </a:solidFill>
              <a:latin typeface="IBM Plex Sans"/>
            </a:endParaRPr>
          </a:p>
          <a:p>
            <a:pPr marL="0" lvl="0" indent="0" algn="just">
              <a:lnSpc>
                <a:spcPts val="3749"/>
              </a:lnSpc>
            </a:pPr>
            <a:endParaRPr lang="en-US" sz="2499">
              <a:solidFill>
                <a:srgbClr val="446969"/>
              </a:solidFill>
              <a:latin typeface="IBM Plex Sans"/>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rot="-10800000">
            <a:off x="12104965" y="0"/>
            <a:ext cx="6183035" cy="6173142"/>
            <a:chOff x="0" y="0"/>
            <a:chExt cx="6350000" cy="6339840"/>
          </a:xfrm>
        </p:grpSpPr>
        <p:sp>
          <p:nvSpPr>
            <p:cNvPr id="4" name="Freeform 4"/>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000000">
                <a:alpha val="0"/>
              </a:srgbClr>
            </a:solidFill>
          </p:spPr>
        </p:sp>
      </p:grpSp>
      <p:grpSp>
        <p:nvGrpSpPr>
          <p:cNvPr id="7" name="Group 7"/>
          <p:cNvGrpSpPr/>
          <p:nvPr/>
        </p:nvGrpSpPr>
        <p:grpSpPr>
          <a:xfrm>
            <a:off x="0" y="9767255"/>
            <a:ext cx="6026729" cy="519745"/>
            <a:chOff x="0" y="0"/>
            <a:chExt cx="1587287" cy="136887"/>
          </a:xfrm>
        </p:grpSpPr>
        <p:sp>
          <p:nvSpPr>
            <p:cNvPr id="8" name="Freeform 8"/>
            <p:cNvSpPr/>
            <p:nvPr/>
          </p:nvSpPr>
          <p:spPr>
            <a:xfrm>
              <a:off x="0" y="0"/>
              <a:ext cx="1587287" cy="136888"/>
            </a:xfrm>
            <a:custGeom>
              <a:avLst/>
              <a:gdLst/>
              <a:ahLst/>
              <a:cxnLst/>
              <a:rect l="l" t="t" r="r" b="b"/>
              <a:pathLst>
                <a:path w="1587287" h="136888">
                  <a:moveTo>
                    <a:pt x="0" y="0"/>
                  </a:moveTo>
                  <a:lnTo>
                    <a:pt x="1587287" y="0"/>
                  </a:lnTo>
                  <a:lnTo>
                    <a:pt x="1587287" y="136888"/>
                  </a:lnTo>
                  <a:lnTo>
                    <a:pt x="0" y="136888"/>
                  </a:lnTo>
                  <a:close/>
                </a:path>
              </a:pathLst>
            </a:custGeom>
            <a:solidFill>
              <a:srgbClr val="2C4359"/>
            </a:solidFill>
          </p:spPr>
        </p:sp>
        <p:sp>
          <p:nvSpPr>
            <p:cNvPr id="9" name="TextBox 9"/>
            <p:cNvSpPr txBox="1"/>
            <p:nvPr/>
          </p:nvSpPr>
          <p:spPr>
            <a:xfrm>
              <a:off x="0" y="-47625"/>
              <a:ext cx="812800" cy="860425"/>
            </a:xfrm>
            <a:prstGeom prst="rect">
              <a:avLst/>
            </a:prstGeom>
          </p:spPr>
          <p:txBody>
            <a:bodyPr lIns="50800" tIns="50800" rIns="50800" bIns="50800" rtlCol="0" anchor="ctr"/>
            <a:lstStyle/>
            <a:p>
              <a:pPr algn="ctr">
                <a:lnSpc>
                  <a:spcPts val="2659"/>
                </a:lnSpc>
              </a:pPr>
              <a:endParaRPr/>
            </a:p>
          </p:txBody>
        </p:sp>
      </p:grpSp>
      <p:grpSp>
        <p:nvGrpSpPr>
          <p:cNvPr id="10" name="Group 10"/>
          <p:cNvGrpSpPr/>
          <p:nvPr/>
        </p:nvGrpSpPr>
        <p:grpSpPr>
          <a:xfrm>
            <a:off x="12261271" y="9767255"/>
            <a:ext cx="6026729" cy="519745"/>
            <a:chOff x="0" y="0"/>
            <a:chExt cx="1587287" cy="136887"/>
          </a:xfrm>
        </p:grpSpPr>
        <p:sp>
          <p:nvSpPr>
            <p:cNvPr id="11" name="Freeform 11"/>
            <p:cNvSpPr/>
            <p:nvPr/>
          </p:nvSpPr>
          <p:spPr>
            <a:xfrm>
              <a:off x="0" y="0"/>
              <a:ext cx="1587287" cy="136888"/>
            </a:xfrm>
            <a:custGeom>
              <a:avLst/>
              <a:gdLst/>
              <a:ahLst/>
              <a:cxnLst/>
              <a:rect l="l" t="t" r="r" b="b"/>
              <a:pathLst>
                <a:path w="1587287" h="136888">
                  <a:moveTo>
                    <a:pt x="0" y="0"/>
                  </a:moveTo>
                  <a:lnTo>
                    <a:pt x="1587287" y="0"/>
                  </a:lnTo>
                  <a:lnTo>
                    <a:pt x="1587287" y="136888"/>
                  </a:lnTo>
                  <a:lnTo>
                    <a:pt x="0" y="136888"/>
                  </a:lnTo>
                  <a:close/>
                </a:path>
              </a:pathLst>
            </a:custGeom>
            <a:solidFill>
              <a:srgbClr val="D3D4D6"/>
            </a:solidFill>
          </p:spPr>
        </p:sp>
        <p:sp>
          <p:nvSpPr>
            <p:cNvPr id="12" name="TextBox 12"/>
            <p:cNvSpPr txBox="1"/>
            <p:nvPr/>
          </p:nvSpPr>
          <p:spPr>
            <a:xfrm>
              <a:off x="0" y="-47625"/>
              <a:ext cx="812800" cy="860425"/>
            </a:xfrm>
            <a:prstGeom prst="rect">
              <a:avLst/>
            </a:prstGeom>
          </p:spPr>
          <p:txBody>
            <a:bodyPr lIns="50800" tIns="50800" rIns="50800" bIns="50800" rtlCol="0" anchor="ctr"/>
            <a:lstStyle/>
            <a:p>
              <a:pPr algn="ctr">
                <a:lnSpc>
                  <a:spcPts val="2659"/>
                </a:lnSpc>
              </a:pPr>
              <a:endParaRPr/>
            </a:p>
          </p:txBody>
        </p:sp>
      </p:grpSp>
      <p:grpSp>
        <p:nvGrpSpPr>
          <p:cNvPr id="13" name="Group 13"/>
          <p:cNvGrpSpPr/>
          <p:nvPr/>
        </p:nvGrpSpPr>
        <p:grpSpPr>
          <a:xfrm>
            <a:off x="5872103" y="9767255"/>
            <a:ext cx="6481944" cy="519745"/>
            <a:chOff x="0" y="0"/>
            <a:chExt cx="1707179" cy="136887"/>
          </a:xfrm>
        </p:grpSpPr>
        <p:sp>
          <p:nvSpPr>
            <p:cNvPr id="14" name="Freeform 14"/>
            <p:cNvSpPr/>
            <p:nvPr/>
          </p:nvSpPr>
          <p:spPr>
            <a:xfrm>
              <a:off x="0" y="0"/>
              <a:ext cx="1707179" cy="136888"/>
            </a:xfrm>
            <a:custGeom>
              <a:avLst/>
              <a:gdLst/>
              <a:ahLst/>
              <a:cxnLst/>
              <a:rect l="l" t="t" r="r" b="b"/>
              <a:pathLst>
                <a:path w="1707179" h="136888">
                  <a:moveTo>
                    <a:pt x="0" y="0"/>
                  </a:moveTo>
                  <a:lnTo>
                    <a:pt x="1707179" y="0"/>
                  </a:lnTo>
                  <a:lnTo>
                    <a:pt x="1707179" y="136888"/>
                  </a:lnTo>
                  <a:lnTo>
                    <a:pt x="0" y="136888"/>
                  </a:lnTo>
                  <a:close/>
                </a:path>
              </a:pathLst>
            </a:custGeom>
            <a:solidFill>
              <a:srgbClr val="446969"/>
            </a:solidFill>
          </p:spPr>
        </p:sp>
        <p:sp>
          <p:nvSpPr>
            <p:cNvPr id="15" name="TextBox 15"/>
            <p:cNvSpPr txBox="1"/>
            <p:nvPr/>
          </p:nvSpPr>
          <p:spPr>
            <a:xfrm>
              <a:off x="0" y="-47625"/>
              <a:ext cx="812800" cy="860425"/>
            </a:xfrm>
            <a:prstGeom prst="rect">
              <a:avLst/>
            </a:prstGeom>
          </p:spPr>
          <p:txBody>
            <a:bodyPr lIns="50800" tIns="50800" rIns="50800" bIns="50800" rtlCol="0" anchor="ctr"/>
            <a:lstStyle/>
            <a:p>
              <a:pPr algn="ctr">
                <a:lnSpc>
                  <a:spcPts val="2659"/>
                </a:lnSpc>
              </a:pPr>
              <a:endParaRPr/>
            </a:p>
          </p:txBody>
        </p:sp>
      </p:grpSp>
      <p:graphicFrame>
        <p:nvGraphicFramePr>
          <p:cNvPr id="2" name="Diagrama 1">
            <a:extLst>
              <a:ext uri="{FF2B5EF4-FFF2-40B4-BE49-F238E27FC236}">
                <a16:creationId xmlns:a16="http://schemas.microsoft.com/office/drawing/2014/main" id="{101F074B-D12B-459B-B4FF-4B8B07397A98}"/>
              </a:ext>
            </a:extLst>
          </p:cNvPr>
          <p:cNvGraphicFramePr/>
          <p:nvPr/>
        </p:nvGraphicFramePr>
        <p:xfrm>
          <a:off x="4191000" y="876300"/>
          <a:ext cx="13335000" cy="83819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ángulo 4">
            <a:extLst>
              <a:ext uri="{FF2B5EF4-FFF2-40B4-BE49-F238E27FC236}">
                <a16:creationId xmlns:a16="http://schemas.microsoft.com/office/drawing/2014/main" id="{A8D45DB0-F2EF-8B72-702D-4BC80C6589A9}"/>
              </a:ext>
            </a:extLst>
          </p:cNvPr>
          <p:cNvSpPr/>
          <p:nvPr/>
        </p:nvSpPr>
        <p:spPr>
          <a:xfrm>
            <a:off x="762000" y="2986018"/>
            <a:ext cx="2743200" cy="3452882"/>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s-MX" sz="3200" b="1" dirty="0">
                <a:solidFill>
                  <a:schemeClr val="tx1"/>
                </a:solidFill>
              </a:rPr>
              <a:t>PROGRAMA GENERAL DE CAPACITACIÓN</a:t>
            </a:r>
            <a:endParaRPr lang="es-MX" sz="2500" dirty="0">
              <a:solidFill>
                <a:schemeClr val="tx1"/>
              </a:solidFill>
            </a:endParaRPr>
          </a:p>
        </p:txBody>
      </p:sp>
    </p:spTree>
    <p:extLst>
      <p:ext uri="{BB962C8B-B14F-4D97-AF65-F5344CB8AC3E}">
        <p14:creationId xmlns:p14="http://schemas.microsoft.com/office/powerpoint/2010/main" val="251461601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5"/>
          <p:cNvGrpSpPr/>
          <p:nvPr/>
        </p:nvGrpSpPr>
        <p:grpSpPr>
          <a:xfrm>
            <a:off x="0" y="9767255"/>
            <a:ext cx="6026729" cy="519745"/>
            <a:chOff x="0" y="0"/>
            <a:chExt cx="1587287" cy="136887"/>
          </a:xfrm>
        </p:grpSpPr>
        <p:sp>
          <p:nvSpPr>
            <p:cNvPr id="6" name="Freeform 6"/>
            <p:cNvSpPr/>
            <p:nvPr/>
          </p:nvSpPr>
          <p:spPr>
            <a:xfrm>
              <a:off x="0" y="0"/>
              <a:ext cx="1587287" cy="136888"/>
            </a:xfrm>
            <a:custGeom>
              <a:avLst/>
              <a:gdLst/>
              <a:ahLst/>
              <a:cxnLst/>
              <a:rect l="l" t="t" r="r" b="b"/>
              <a:pathLst>
                <a:path w="1587287" h="136888">
                  <a:moveTo>
                    <a:pt x="0" y="0"/>
                  </a:moveTo>
                  <a:lnTo>
                    <a:pt x="1587287" y="0"/>
                  </a:lnTo>
                  <a:lnTo>
                    <a:pt x="1587287" y="136888"/>
                  </a:lnTo>
                  <a:lnTo>
                    <a:pt x="0" y="136888"/>
                  </a:lnTo>
                  <a:close/>
                </a:path>
              </a:pathLst>
            </a:custGeom>
            <a:solidFill>
              <a:srgbClr val="2C4359"/>
            </a:solidFill>
          </p:spPr>
          <p:txBody>
            <a:bodyPr/>
            <a:lstStyle/>
            <a:p>
              <a:endParaRPr lang="es-MX"/>
            </a:p>
          </p:txBody>
        </p:sp>
        <p:sp>
          <p:nvSpPr>
            <p:cNvPr id="7" name="TextBox 7"/>
            <p:cNvSpPr txBox="1"/>
            <p:nvPr/>
          </p:nvSpPr>
          <p:spPr>
            <a:xfrm>
              <a:off x="0" y="-47625"/>
              <a:ext cx="812800" cy="860425"/>
            </a:xfrm>
            <a:prstGeom prst="rect">
              <a:avLst/>
            </a:prstGeom>
          </p:spPr>
          <p:txBody>
            <a:bodyPr lIns="50800" tIns="50800" rIns="50800" bIns="50800" rtlCol="0" anchor="ctr"/>
            <a:lstStyle/>
            <a:p>
              <a:pPr algn="ctr">
                <a:lnSpc>
                  <a:spcPts val="2659"/>
                </a:lnSpc>
              </a:pPr>
              <a:endParaRPr/>
            </a:p>
          </p:txBody>
        </p:sp>
      </p:grpSp>
      <p:grpSp>
        <p:nvGrpSpPr>
          <p:cNvPr id="8" name="Group 8"/>
          <p:cNvGrpSpPr/>
          <p:nvPr/>
        </p:nvGrpSpPr>
        <p:grpSpPr>
          <a:xfrm>
            <a:off x="12261271" y="9767255"/>
            <a:ext cx="6026729" cy="519745"/>
            <a:chOff x="0" y="0"/>
            <a:chExt cx="1587287" cy="136887"/>
          </a:xfrm>
        </p:grpSpPr>
        <p:sp>
          <p:nvSpPr>
            <p:cNvPr id="9" name="Freeform 9"/>
            <p:cNvSpPr/>
            <p:nvPr/>
          </p:nvSpPr>
          <p:spPr>
            <a:xfrm>
              <a:off x="0" y="0"/>
              <a:ext cx="1587287" cy="136888"/>
            </a:xfrm>
            <a:custGeom>
              <a:avLst/>
              <a:gdLst/>
              <a:ahLst/>
              <a:cxnLst/>
              <a:rect l="l" t="t" r="r" b="b"/>
              <a:pathLst>
                <a:path w="1587287" h="136888">
                  <a:moveTo>
                    <a:pt x="0" y="0"/>
                  </a:moveTo>
                  <a:lnTo>
                    <a:pt x="1587287" y="0"/>
                  </a:lnTo>
                  <a:lnTo>
                    <a:pt x="1587287" y="136888"/>
                  </a:lnTo>
                  <a:lnTo>
                    <a:pt x="0" y="136888"/>
                  </a:lnTo>
                  <a:close/>
                </a:path>
              </a:pathLst>
            </a:custGeom>
            <a:solidFill>
              <a:srgbClr val="D3D4D6"/>
            </a:solidFill>
          </p:spPr>
          <p:txBody>
            <a:bodyPr/>
            <a:lstStyle/>
            <a:p>
              <a:endParaRPr lang="es-MX"/>
            </a:p>
          </p:txBody>
        </p:sp>
        <p:sp>
          <p:nvSpPr>
            <p:cNvPr id="10" name="TextBox 10"/>
            <p:cNvSpPr txBox="1"/>
            <p:nvPr/>
          </p:nvSpPr>
          <p:spPr>
            <a:xfrm>
              <a:off x="0" y="-47625"/>
              <a:ext cx="812800" cy="860425"/>
            </a:xfrm>
            <a:prstGeom prst="rect">
              <a:avLst/>
            </a:prstGeom>
          </p:spPr>
          <p:txBody>
            <a:bodyPr lIns="50800" tIns="50800" rIns="50800" bIns="50800" rtlCol="0" anchor="ctr"/>
            <a:lstStyle/>
            <a:p>
              <a:pPr algn="ctr">
                <a:lnSpc>
                  <a:spcPts val="2659"/>
                </a:lnSpc>
              </a:pPr>
              <a:endParaRPr/>
            </a:p>
          </p:txBody>
        </p:sp>
      </p:grpSp>
      <p:grpSp>
        <p:nvGrpSpPr>
          <p:cNvPr id="11" name="Group 11"/>
          <p:cNvGrpSpPr/>
          <p:nvPr/>
        </p:nvGrpSpPr>
        <p:grpSpPr>
          <a:xfrm>
            <a:off x="5872103" y="9767255"/>
            <a:ext cx="6481944" cy="519745"/>
            <a:chOff x="0" y="0"/>
            <a:chExt cx="1707179" cy="136887"/>
          </a:xfrm>
        </p:grpSpPr>
        <p:sp>
          <p:nvSpPr>
            <p:cNvPr id="12" name="Freeform 12"/>
            <p:cNvSpPr/>
            <p:nvPr/>
          </p:nvSpPr>
          <p:spPr>
            <a:xfrm>
              <a:off x="0" y="0"/>
              <a:ext cx="1707179" cy="136888"/>
            </a:xfrm>
            <a:custGeom>
              <a:avLst/>
              <a:gdLst/>
              <a:ahLst/>
              <a:cxnLst/>
              <a:rect l="l" t="t" r="r" b="b"/>
              <a:pathLst>
                <a:path w="1707179" h="136888">
                  <a:moveTo>
                    <a:pt x="0" y="0"/>
                  </a:moveTo>
                  <a:lnTo>
                    <a:pt x="1707179" y="0"/>
                  </a:lnTo>
                  <a:lnTo>
                    <a:pt x="1707179" y="136888"/>
                  </a:lnTo>
                  <a:lnTo>
                    <a:pt x="0" y="136888"/>
                  </a:lnTo>
                  <a:close/>
                </a:path>
              </a:pathLst>
            </a:custGeom>
            <a:solidFill>
              <a:srgbClr val="446969"/>
            </a:solidFill>
          </p:spPr>
          <p:txBody>
            <a:bodyPr/>
            <a:lstStyle/>
            <a:p>
              <a:endParaRPr lang="es-MX"/>
            </a:p>
          </p:txBody>
        </p:sp>
        <p:sp>
          <p:nvSpPr>
            <p:cNvPr id="13" name="TextBox 13"/>
            <p:cNvSpPr txBox="1"/>
            <p:nvPr/>
          </p:nvSpPr>
          <p:spPr>
            <a:xfrm>
              <a:off x="0" y="-47625"/>
              <a:ext cx="812800" cy="860425"/>
            </a:xfrm>
            <a:prstGeom prst="rect">
              <a:avLst/>
            </a:prstGeom>
          </p:spPr>
          <p:txBody>
            <a:bodyPr lIns="50800" tIns="50800" rIns="50800" bIns="50800" rtlCol="0" anchor="ctr"/>
            <a:lstStyle/>
            <a:p>
              <a:pPr algn="ctr">
                <a:lnSpc>
                  <a:spcPts val="2659"/>
                </a:lnSpc>
              </a:pPr>
              <a:endParaRPr/>
            </a:p>
          </p:txBody>
        </p:sp>
      </p:grpSp>
      <p:graphicFrame>
        <p:nvGraphicFramePr>
          <p:cNvPr id="3" name="Diagrama 2">
            <a:extLst>
              <a:ext uri="{FF2B5EF4-FFF2-40B4-BE49-F238E27FC236}">
                <a16:creationId xmlns:a16="http://schemas.microsoft.com/office/drawing/2014/main" id="{BC796126-2E02-7A61-440A-5F71888EDE29}"/>
              </a:ext>
            </a:extLst>
          </p:cNvPr>
          <p:cNvGraphicFramePr/>
          <p:nvPr/>
        </p:nvGraphicFramePr>
        <p:xfrm>
          <a:off x="3048000" y="1079500"/>
          <a:ext cx="12192000" cy="812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0119128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rot="-10800000">
            <a:off x="12104965" y="0"/>
            <a:ext cx="6183035" cy="6173142"/>
            <a:chOff x="0" y="0"/>
            <a:chExt cx="6350000" cy="6339840"/>
          </a:xfrm>
        </p:grpSpPr>
        <p:sp>
          <p:nvSpPr>
            <p:cNvPr id="4" name="Freeform 4"/>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000000">
                <a:alpha val="0"/>
              </a:srgbClr>
            </a:solidFill>
          </p:spPr>
        </p:sp>
      </p:grpSp>
      <p:grpSp>
        <p:nvGrpSpPr>
          <p:cNvPr id="7" name="Group 7"/>
          <p:cNvGrpSpPr/>
          <p:nvPr/>
        </p:nvGrpSpPr>
        <p:grpSpPr>
          <a:xfrm>
            <a:off x="0" y="9767255"/>
            <a:ext cx="6026729" cy="519745"/>
            <a:chOff x="0" y="0"/>
            <a:chExt cx="1587287" cy="136887"/>
          </a:xfrm>
        </p:grpSpPr>
        <p:sp>
          <p:nvSpPr>
            <p:cNvPr id="8" name="Freeform 8"/>
            <p:cNvSpPr/>
            <p:nvPr/>
          </p:nvSpPr>
          <p:spPr>
            <a:xfrm>
              <a:off x="0" y="0"/>
              <a:ext cx="1587287" cy="136888"/>
            </a:xfrm>
            <a:custGeom>
              <a:avLst/>
              <a:gdLst/>
              <a:ahLst/>
              <a:cxnLst/>
              <a:rect l="l" t="t" r="r" b="b"/>
              <a:pathLst>
                <a:path w="1587287" h="136888">
                  <a:moveTo>
                    <a:pt x="0" y="0"/>
                  </a:moveTo>
                  <a:lnTo>
                    <a:pt x="1587287" y="0"/>
                  </a:lnTo>
                  <a:lnTo>
                    <a:pt x="1587287" y="136888"/>
                  </a:lnTo>
                  <a:lnTo>
                    <a:pt x="0" y="136888"/>
                  </a:lnTo>
                  <a:close/>
                </a:path>
              </a:pathLst>
            </a:custGeom>
            <a:solidFill>
              <a:srgbClr val="2C4359"/>
            </a:solidFill>
          </p:spPr>
        </p:sp>
        <p:sp>
          <p:nvSpPr>
            <p:cNvPr id="9" name="TextBox 9"/>
            <p:cNvSpPr txBox="1"/>
            <p:nvPr/>
          </p:nvSpPr>
          <p:spPr>
            <a:xfrm>
              <a:off x="0" y="-47625"/>
              <a:ext cx="812800" cy="860425"/>
            </a:xfrm>
            <a:prstGeom prst="rect">
              <a:avLst/>
            </a:prstGeom>
          </p:spPr>
          <p:txBody>
            <a:bodyPr lIns="50800" tIns="50800" rIns="50800" bIns="50800" rtlCol="0" anchor="ctr"/>
            <a:lstStyle/>
            <a:p>
              <a:pPr algn="ctr">
                <a:lnSpc>
                  <a:spcPts val="2659"/>
                </a:lnSpc>
              </a:pPr>
              <a:endParaRPr/>
            </a:p>
          </p:txBody>
        </p:sp>
      </p:grpSp>
      <p:grpSp>
        <p:nvGrpSpPr>
          <p:cNvPr id="10" name="Group 10"/>
          <p:cNvGrpSpPr/>
          <p:nvPr/>
        </p:nvGrpSpPr>
        <p:grpSpPr>
          <a:xfrm>
            <a:off x="12261271" y="9767255"/>
            <a:ext cx="6026729" cy="519745"/>
            <a:chOff x="0" y="0"/>
            <a:chExt cx="1587287" cy="136887"/>
          </a:xfrm>
        </p:grpSpPr>
        <p:sp>
          <p:nvSpPr>
            <p:cNvPr id="11" name="Freeform 11"/>
            <p:cNvSpPr/>
            <p:nvPr/>
          </p:nvSpPr>
          <p:spPr>
            <a:xfrm>
              <a:off x="0" y="0"/>
              <a:ext cx="1587287" cy="136888"/>
            </a:xfrm>
            <a:custGeom>
              <a:avLst/>
              <a:gdLst/>
              <a:ahLst/>
              <a:cxnLst/>
              <a:rect l="l" t="t" r="r" b="b"/>
              <a:pathLst>
                <a:path w="1587287" h="136888">
                  <a:moveTo>
                    <a:pt x="0" y="0"/>
                  </a:moveTo>
                  <a:lnTo>
                    <a:pt x="1587287" y="0"/>
                  </a:lnTo>
                  <a:lnTo>
                    <a:pt x="1587287" y="136888"/>
                  </a:lnTo>
                  <a:lnTo>
                    <a:pt x="0" y="136888"/>
                  </a:lnTo>
                  <a:close/>
                </a:path>
              </a:pathLst>
            </a:custGeom>
            <a:solidFill>
              <a:srgbClr val="D3D4D6"/>
            </a:solidFill>
          </p:spPr>
        </p:sp>
        <p:sp>
          <p:nvSpPr>
            <p:cNvPr id="12" name="TextBox 12"/>
            <p:cNvSpPr txBox="1"/>
            <p:nvPr/>
          </p:nvSpPr>
          <p:spPr>
            <a:xfrm>
              <a:off x="0" y="-47625"/>
              <a:ext cx="812800" cy="860425"/>
            </a:xfrm>
            <a:prstGeom prst="rect">
              <a:avLst/>
            </a:prstGeom>
          </p:spPr>
          <p:txBody>
            <a:bodyPr lIns="50800" tIns="50800" rIns="50800" bIns="50800" rtlCol="0" anchor="ctr"/>
            <a:lstStyle/>
            <a:p>
              <a:pPr algn="ctr">
                <a:lnSpc>
                  <a:spcPts val="2659"/>
                </a:lnSpc>
              </a:pPr>
              <a:endParaRPr/>
            </a:p>
          </p:txBody>
        </p:sp>
      </p:grpSp>
      <p:grpSp>
        <p:nvGrpSpPr>
          <p:cNvPr id="13" name="Group 13"/>
          <p:cNvGrpSpPr/>
          <p:nvPr/>
        </p:nvGrpSpPr>
        <p:grpSpPr>
          <a:xfrm>
            <a:off x="5872103" y="9767255"/>
            <a:ext cx="6481944" cy="519745"/>
            <a:chOff x="0" y="0"/>
            <a:chExt cx="1707179" cy="136887"/>
          </a:xfrm>
        </p:grpSpPr>
        <p:sp>
          <p:nvSpPr>
            <p:cNvPr id="14" name="Freeform 14"/>
            <p:cNvSpPr/>
            <p:nvPr/>
          </p:nvSpPr>
          <p:spPr>
            <a:xfrm>
              <a:off x="0" y="0"/>
              <a:ext cx="1707179" cy="136888"/>
            </a:xfrm>
            <a:custGeom>
              <a:avLst/>
              <a:gdLst/>
              <a:ahLst/>
              <a:cxnLst/>
              <a:rect l="l" t="t" r="r" b="b"/>
              <a:pathLst>
                <a:path w="1707179" h="136888">
                  <a:moveTo>
                    <a:pt x="0" y="0"/>
                  </a:moveTo>
                  <a:lnTo>
                    <a:pt x="1707179" y="0"/>
                  </a:lnTo>
                  <a:lnTo>
                    <a:pt x="1707179" y="136888"/>
                  </a:lnTo>
                  <a:lnTo>
                    <a:pt x="0" y="136888"/>
                  </a:lnTo>
                  <a:close/>
                </a:path>
              </a:pathLst>
            </a:custGeom>
            <a:solidFill>
              <a:srgbClr val="446969"/>
            </a:solidFill>
          </p:spPr>
        </p:sp>
        <p:sp>
          <p:nvSpPr>
            <p:cNvPr id="15" name="TextBox 15"/>
            <p:cNvSpPr txBox="1"/>
            <p:nvPr/>
          </p:nvSpPr>
          <p:spPr>
            <a:xfrm>
              <a:off x="0" y="-47625"/>
              <a:ext cx="812800" cy="860425"/>
            </a:xfrm>
            <a:prstGeom prst="rect">
              <a:avLst/>
            </a:prstGeom>
          </p:spPr>
          <p:txBody>
            <a:bodyPr lIns="50800" tIns="50800" rIns="50800" bIns="50800" rtlCol="0" anchor="ctr"/>
            <a:lstStyle/>
            <a:p>
              <a:pPr algn="ctr">
                <a:lnSpc>
                  <a:spcPts val="2659"/>
                </a:lnSpc>
              </a:pPr>
              <a:endParaRPr/>
            </a:p>
          </p:txBody>
        </p:sp>
      </p:grpSp>
      <p:graphicFrame>
        <p:nvGraphicFramePr>
          <p:cNvPr id="20" name="Diagrama 19">
            <a:extLst>
              <a:ext uri="{FF2B5EF4-FFF2-40B4-BE49-F238E27FC236}">
                <a16:creationId xmlns:a16="http://schemas.microsoft.com/office/drawing/2014/main" id="{51343D6F-871E-EBB3-0AA7-FF19ACD1CA17}"/>
              </a:ext>
            </a:extLst>
          </p:cNvPr>
          <p:cNvGraphicFramePr/>
          <p:nvPr/>
        </p:nvGraphicFramePr>
        <p:xfrm>
          <a:off x="609600" y="1342615"/>
          <a:ext cx="17526000" cy="8153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1" name="Rectángulo 20">
            <a:extLst>
              <a:ext uri="{FF2B5EF4-FFF2-40B4-BE49-F238E27FC236}">
                <a16:creationId xmlns:a16="http://schemas.microsoft.com/office/drawing/2014/main" id="{F3077546-F658-F94E-90AD-A39949DE9AED}"/>
              </a:ext>
            </a:extLst>
          </p:cNvPr>
          <p:cNvSpPr/>
          <p:nvPr/>
        </p:nvSpPr>
        <p:spPr>
          <a:xfrm>
            <a:off x="601133" y="143285"/>
            <a:ext cx="14020800" cy="1295400"/>
          </a:xfrm>
          <a:prstGeom prst="rect">
            <a:avLst/>
          </a:prstGeom>
          <a:solidFill>
            <a:schemeClr val="bg1">
              <a:lumMod val="6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MX" sz="3600" b="1" dirty="0">
                <a:solidFill>
                  <a:schemeClr val="tx1"/>
                </a:solidFill>
              </a:rPr>
              <a:t>EL RESPONSABLE DEBERÁ MONITOREAR CONTINUAMENTE LO SIGUIENTE:</a:t>
            </a:r>
          </a:p>
        </p:txBody>
      </p:sp>
    </p:spTree>
    <p:extLst>
      <p:ext uri="{BB962C8B-B14F-4D97-AF65-F5344CB8AC3E}">
        <p14:creationId xmlns:p14="http://schemas.microsoft.com/office/powerpoint/2010/main" val="274900078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4"/>
          <p:cNvSpPr/>
          <p:nvPr/>
        </p:nvSpPr>
        <p:spPr>
          <a:xfrm rot="2470852">
            <a:off x="14885514" y="-2265711"/>
            <a:ext cx="7543000" cy="3964289"/>
          </a:xfrm>
          <a:prstGeom prst="rect">
            <a:avLst/>
          </a:prstGeom>
          <a:solidFill>
            <a:srgbClr val="D3D4D6"/>
          </a:solidFill>
        </p:spPr>
        <p:txBody>
          <a:bodyPr/>
          <a:lstStyle/>
          <a:p>
            <a:endParaRPr lang="es-MX"/>
          </a:p>
        </p:txBody>
      </p:sp>
      <p:grpSp>
        <p:nvGrpSpPr>
          <p:cNvPr id="5" name="Group 5"/>
          <p:cNvGrpSpPr/>
          <p:nvPr/>
        </p:nvGrpSpPr>
        <p:grpSpPr>
          <a:xfrm>
            <a:off x="0" y="9767255"/>
            <a:ext cx="6026729" cy="519745"/>
            <a:chOff x="0" y="0"/>
            <a:chExt cx="1587287" cy="136887"/>
          </a:xfrm>
        </p:grpSpPr>
        <p:sp>
          <p:nvSpPr>
            <p:cNvPr id="6" name="Freeform 6"/>
            <p:cNvSpPr/>
            <p:nvPr/>
          </p:nvSpPr>
          <p:spPr>
            <a:xfrm>
              <a:off x="0" y="0"/>
              <a:ext cx="1587287" cy="136888"/>
            </a:xfrm>
            <a:custGeom>
              <a:avLst/>
              <a:gdLst/>
              <a:ahLst/>
              <a:cxnLst/>
              <a:rect l="l" t="t" r="r" b="b"/>
              <a:pathLst>
                <a:path w="1587287" h="136888">
                  <a:moveTo>
                    <a:pt x="0" y="0"/>
                  </a:moveTo>
                  <a:lnTo>
                    <a:pt x="1587287" y="0"/>
                  </a:lnTo>
                  <a:lnTo>
                    <a:pt x="1587287" y="136888"/>
                  </a:lnTo>
                  <a:lnTo>
                    <a:pt x="0" y="136888"/>
                  </a:lnTo>
                  <a:close/>
                </a:path>
              </a:pathLst>
            </a:custGeom>
            <a:solidFill>
              <a:srgbClr val="2C4359"/>
            </a:solidFill>
          </p:spPr>
          <p:txBody>
            <a:bodyPr/>
            <a:lstStyle/>
            <a:p>
              <a:endParaRPr lang="es-MX"/>
            </a:p>
          </p:txBody>
        </p:sp>
        <p:sp>
          <p:nvSpPr>
            <p:cNvPr id="7" name="TextBox 7"/>
            <p:cNvSpPr txBox="1"/>
            <p:nvPr/>
          </p:nvSpPr>
          <p:spPr>
            <a:xfrm>
              <a:off x="0" y="-47625"/>
              <a:ext cx="812800" cy="860425"/>
            </a:xfrm>
            <a:prstGeom prst="rect">
              <a:avLst/>
            </a:prstGeom>
          </p:spPr>
          <p:txBody>
            <a:bodyPr lIns="50800" tIns="50800" rIns="50800" bIns="50800" rtlCol="0" anchor="ctr"/>
            <a:lstStyle/>
            <a:p>
              <a:pPr algn="ctr">
                <a:lnSpc>
                  <a:spcPts val="2659"/>
                </a:lnSpc>
              </a:pPr>
              <a:endParaRPr/>
            </a:p>
          </p:txBody>
        </p:sp>
      </p:grpSp>
      <p:grpSp>
        <p:nvGrpSpPr>
          <p:cNvPr id="9" name="Group 9"/>
          <p:cNvGrpSpPr/>
          <p:nvPr/>
        </p:nvGrpSpPr>
        <p:grpSpPr>
          <a:xfrm>
            <a:off x="12261271" y="9767255"/>
            <a:ext cx="6026729" cy="519745"/>
            <a:chOff x="0" y="0"/>
            <a:chExt cx="1587287" cy="136887"/>
          </a:xfrm>
        </p:grpSpPr>
        <p:sp>
          <p:nvSpPr>
            <p:cNvPr id="10" name="Freeform 10"/>
            <p:cNvSpPr/>
            <p:nvPr/>
          </p:nvSpPr>
          <p:spPr>
            <a:xfrm>
              <a:off x="0" y="0"/>
              <a:ext cx="1587287" cy="136888"/>
            </a:xfrm>
            <a:custGeom>
              <a:avLst/>
              <a:gdLst/>
              <a:ahLst/>
              <a:cxnLst/>
              <a:rect l="l" t="t" r="r" b="b"/>
              <a:pathLst>
                <a:path w="1587287" h="136888">
                  <a:moveTo>
                    <a:pt x="0" y="0"/>
                  </a:moveTo>
                  <a:lnTo>
                    <a:pt x="1587287" y="0"/>
                  </a:lnTo>
                  <a:lnTo>
                    <a:pt x="1587287" y="136888"/>
                  </a:lnTo>
                  <a:lnTo>
                    <a:pt x="0" y="136888"/>
                  </a:lnTo>
                  <a:close/>
                </a:path>
              </a:pathLst>
            </a:custGeom>
            <a:solidFill>
              <a:srgbClr val="D3D4D6"/>
            </a:solidFill>
          </p:spPr>
          <p:txBody>
            <a:bodyPr/>
            <a:lstStyle/>
            <a:p>
              <a:endParaRPr lang="es-MX"/>
            </a:p>
          </p:txBody>
        </p:sp>
        <p:sp>
          <p:nvSpPr>
            <p:cNvPr id="11" name="TextBox 11"/>
            <p:cNvSpPr txBox="1"/>
            <p:nvPr/>
          </p:nvSpPr>
          <p:spPr>
            <a:xfrm>
              <a:off x="0" y="-47625"/>
              <a:ext cx="812800" cy="860425"/>
            </a:xfrm>
            <a:prstGeom prst="rect">
              <a:avLst/>
            </a:prstGeom>
          </p:spPr>
          <p:txBody>
            <a:bodyPr lIns="50800" tIns="50800" rIns="50800" bIns="50800" rtlCol="0" anchor="ctr"/>
            <a:lstStyle/>
            <a:p>
              <a:pPr algn="ctr">
                <a:lnSpc>
                  <a:spcPts val="2659"/>
                </a:lnSpc>
              </a:pPr>
              <a:endParaRPr/>
            </a:p>
          </p:txBody>
        </p:sp>
      </p:grpSp>
      <p:grpSp>
        <p:nvGrpSpPr>
          <p:cNvPr id="12" name="Group 12"/>
          <p:cNvGrpSpPr/>
          <p:nvPr/>
        </p:nvGrpSpPr>
        <p:grpSpPr>
          <a:xfrm>
            <a:off x="5872103" y="9767255"/>
            <a:ext cx="6481944" cy="519745"/>
            <a:chOff x="0" y="0"/>
            <a:chExt cx="1707179" cy="136887"/>
          </a:xfrm>
        </p:grpSpPr>
        <p:sp>
          <p:nvSpPr>
            <p:cNvPr id="13" name="Freeform 13"/>
            <p:cNvSpPr/>
            <p:nvPr/>
          </p:nvSpPr>
          <p:spPr>
            <a:xfrm>
              <a:off x="0" y="0"/>
              <a:ext cx="1707179" cy="136888"/>
            </a:xfrm>
            <a:custGeom>
              <a:avLst/>
              <a:gdLst/>
              <a:ahLst/>
              <a:cxnLst/>
              <a:rect l="l" t="t" r="r" b="b"/>
              <a:pathLst>
                <a:path w="1707179" h="136888">
                  <a:moveTo>
                    <a:pt x="0" y="0"/>
                  </a:moveTo>
                  <a:lnTo>
                    <a:pt x="1707179" y="0"/>
                  </a:lnTo>
                  <a:lnTo>
                    <a:pt x="1707179" y="136888"/>
                  </a:lnTo>
                  <a:lnTo>
                    <a:pt x="0" y="136888"/>
                  </a:lnTo>
                  <a:close/>
                </a:path>
              </a:pathLst>
            </a:custGeom>
            <a:solidFill>
              <a:srgbClr val="446969"/>
            </a:solidFill>
          </p:spPr>
          <p:txBody>
            <a:bodyPr/>
            <a:lstStyle/>
            <a:p>
              <a:endParaRPr lang="es-MX"/>
            </a:p>
          </p:txBody>
        </p:sp>
        <p:sp>
          <p:nvSpPr>
            <p:cNvPr id="14" name="TextBox 14"/>
            <p:cNvSpPr txBox="1"/>
            <p:nvPr/>
          </p:nvSpPr>
          <p:spPr>
            <a:xfrm>
              <a:off x="0" y="-47625"/>
              <a:ext cx="812800" cy="860425"/>
            </a:xfrm>
            <a:prstGeom prst="rect">
              <a:avLst/>
            </a:prstGeom>
          </p:spPr>
          <p:txBody>
            <a:bodyPr lIns="50800" tIns="50800" rIns="50800" bIns="50800" rtlCol="0" anchor="ctr"/>
            <a:lstStyle/>
            <a:p>
              <a:pPr algn="ctr">
                <a:lnSpc>
                  <a:spcPts val="2659"/>
                </a:lnSpc>
              </a:pPr>
              <a:endParaRPr/>
            </a:p>
          </p:txBody>
        </p:sp>
      </p:grpSp>
      <p:graphicFrame>
        <p:nvGraphicFramePr>
          <p:cNvPr id="2" name="Diagrama 1">
            <a:extLst>
              <a:ext uri="{FF2B5EF4-FFF2-40B4-BE49-F238E27FC236}">
                <a16:creationId xmlns:a16="http://schemas.microsoft.com/office/drawing/2014/main" id="{6AEA3517-A018-9FE1-5F74-E06996FC497D}"/>
              </a:ext>
            </a:extLst>
          </p:cNvPr>
          <p:cNvGraphicFramePr/>
          <p:nvPr>
            <p:extLst>
              <p:ext uri="{D42A27DB-BD31-4B8C-83A1-F6EECF244321}">
                <p14:modId xmlns:p14="http://schemas.microsoft.com/office/powerpoint/2010/main" val="3862200470"/>
              </p:ext>
            </p:extLst>
          </p:nvPr>
        </p:nvGraphicFramePr>
        <p:xfrm>
          <a:off x="3048000" y="1079500"/>
          <a:ext cx="12192000" cy="812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5898498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rot="-10800000">
            <a:off x="12104965" y="0"/>
            <a:ext cx="6183035" cy="6173142"/>
            <a:chOff x="0" y="0"/>
            <a:chExt cx="6350000" cy="6339840"/>
          </a:xfrm>
        </p:grpSpPr>
        <p:sp>
          <p:nvSpPr>
            <p:cNvPr id="4" name="Freeform 4"/>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000000">
                <a:alpha val="0"/>
              </a:srgbClr>
            </a:solidFill>
          </p:spPr>
        </p:sp>
      </p:grpSp>
      <p:grpSp>
        <p:nvGrpSpPr>
          <p:cNvPr id="7" name="Group 7"/>
          <p:cNvGrpSpPr/>
          <p:nvPr/>
        </p:nvGrpSpPr>
        <p:grpSpPr>
          <a:xfrm>
            <a:off x="0" y="9767255"/>
            <a:ext cx="6026729" cy="519745"/>
            <a:chOff x="0" y="0"/>
            <a:chExt cx="1587287" cy="136887"/>
          </a:xfrm>
        </p:grpSpPr>
        <p:sp>
          <p:nvSpPr>
            <p:cNvPr id="8" name="Freeform 8"/>
            <p:cNvSpPr/>
            <p:nvPr/>
          </p:nvSpPr>
          <p:spPr>
            <a:xfrm>
              <a:off x="0" y="0"/>
              <a:ext cx="1587287" cy="136888"/>
            </a:xfrm>
            <a:custGeom>
              <a:avLst/>
              <a:gdLst/>
              <a:ahLst/>
              <a:cxnLst/>
              <a:rect l="l" t="t" r="r" b="b"/>
              <a:pathLst>
                <a:path w="1587287" h="136888">
                  <a:moveTo>
                    <a:pt x="0" y="0"/>
                  </a:moveTo>
                  <a:lnTo>
                    <a:pt x="1587287" y="0"/>
                  </a:lnTo>
                  <a:lnTo>
                    <a:pt x="1587287" y="136888"/>
                  </a:lnTo>
                  <a:lnTo>
                    <a:pt x="0" y="136888"/>
                  </a:lnTo>
                  <a:close/>
                </a:path>
              </a:pathLst>
            </a:custGeom>
            <a:solidFill>
              <a:srgbClr val="2C4359"/>
            </a:solidFill>
          </p:spPr>
        </p:sp>
        <p:sp>
          <p:nvSpPr>
            <p:cNvPr id="9" name="TextBox 9"/>
            <p:cNvSpPr txBox="1"/>
            <p:nvPr/>
          </p:nvSpPr>
          <p:spPr>
            <a:xfrm>
              <a:off x="0" y="-47625"/>
              <a:ext cx="812800" cy="860425"/>
            </a:xfrm>
            <a:prstGeom prst="rect">
              <a:avLst/>
            </a:prstGeom>
          </p:spPr>
          <p:txBody>
            <a:bodyPr lIns="50800" tIns="50800" rIns="50800" bIns="50800" rtlCol="0" anchor="ctr"/>
            <a:lstStyle/>
            <a:p>
              <a:pPr algn="ctr">
                <a:lnSpc>
                  <a:spcPts val="2659"/>
                </a:lnSpc>
              </a:pPr>
              <a:endParaRPr/>
            </a:p>
          </p:txBody>
        </p:sp>
      </p:grpSp>
      <p:grpSp>
        <p:nvGrpSpPr>
          <p:cNvPr id="10" name="Group 10"/>
          <p:cNvGrpSpPr/>
          <p:nvPr/>
        </p:nvGrpSpPr>
        <p:grpSpPr>
          <a:xfrm>
            <a:off x="12261271" y="9767255"/>
            <a:ext cx="6026729" cy="519745"/>
            <a:chOff x="0" y="0"/>
            <a:chExt cx="1587287" cy="136887"/>
          </a:xfrm>
        </p:grpSpPr>
        <p:sp>
          <p:nvSpPr>
            <p:cNvPr id="11" name="Freeform 11"/>
            <p:cNvSpPr/>
            <p:nvPr/>
          </p:nvSpPr>
          <p:spPr>
            <a:xfrm>
              <a:off x="0" y="0"/>
              <a:ext cx="1587287" cy="136888"/>
            </a:xfrm>
            <a:custGeom>
              <a:avLst/>
              <a:gdLst/>
              <a:ahLst/>
              <a:cxnLst/>
              <a:rect l="l" t="t" r="r" b="b"/>
              <a:pathLst>
                <a:path w="1587287" h="136888">
                  <a:moveTo>
                    <a:pt x="0" y="0"/>
                  </a:moveTo>
                  <a:lnTo>
                    <a:pt x="1587287" y="0"/>
                  </a:lnTo>
                  <a:lnTo>
                    <a:pt x="1587287" y="136888"/>
                  </a:lnTo>
                  <a:lnTo>
                    <a:pt x="0" y="136888"/>
                  </a:lnTo>
                  <a:close/>
                </a:path>
              </a:pathLst>
            </a:custGeom>
            <a:solidFill>
              <a:srgbClr val="D3D4D6"/>
            </a:solidFill>
          </p:spPr>
        </p:sp>
        <p:sp>
          <p:nvSpPr>
            <p:cNvPr id="12" name="TextBox 12"/>
            <p:cNvSpPr txBox="1"/>
            <p:nvPr/>
          </p:nvSpPr>
          <p:spPr>
            <a:xfrm>
              <a:off x="0" y="-47625"/>
              <a:ext cx="812800" cy="860425"/>
            </a:xfrm>
            <a:prstGeom prst="rect">
              <a:avLst/>
            </a:prstGeom>
          </p:spPr>
          <p:txBody>
            <a:bodyPr lIns="50800" tIns="50800" rIns="50800" bIns="50800" rtlCol="0" anchor="ctr"/>
            <a:lstStyle/>
            <a:p>
              <a:pPr algn="ctr">
                <a:lnSpc>
                  <a:spcPts val="2659"/>
                </a:lnSpc>
              </a:pPr>
              <a:endParaRPr/>
            </a:p>
          </p:txBody>
        </p:sp>
      </p:grpSp>
      <p:grpSp>
        <p:nvGrpSpPr>
          <p:cNvPr id="13" name="Group 13"/>
          <p:cNvGrpSpPr/>
          <p:nvPr/>
        </p:nvGrpSpPr>
        <p:grpSpPr>
          <a:xfrm>
            <a:off x="5872103" y="9767255"/>
            <a:ext cx="6481944" cy="519745"/>
            <a:chOff x="0" y="0"/>
            <a:chExt cx="1707179" cy="136887"/>
          </a:xfrm>
        </p:grpSpPr>
        <p:sp>
          <p:nvSpPr>
            <p:cNvPr id="14" name="Freeform 14"/>
            <p:cNvSpPr/>
            <p:nvPr/>
          </p:nvSpPr>
          <p:spPr>
            <a:xfrm>
              <a:off x="0" y="0"/>
              <a:ext cx="1707179" cy="136888"/>
            </a:xfrm>
            <a:custGeom>
              <a:avLst/>
              <a:gdLst/>
              <a:ahLst/>
              <a:cxnLst/>
              <a:rect l="l" t="t" r="r" b="b"/>
              <a:pathLst>
                <a:path w="1707179" h="136888">
                  <a:moveTo>
                    <a:pt x="0" y="0"/>
                  </a:moveTo>
                  <a:lnTo>
                    <a:pt x="1707179" y="0"/>
                  </a:lnTo>
                  <a:lnTo>
                    <a:pt x="1707179" y="136888"/>
                  </a:lnTo>
                  <a:lnTo>
                    <a:pt x="0" y="136888"/>
                  </a:lnTo>
                  <a:close/>
                </a:path>
              </a:pathLst>
            </a:custGeom>
            <a:solidFill>
              <a:srgbClr val="446969"/>
            </a:solidFill>
          </p:spPr>
        </p:sp>
        <p:sp>
          <p:nvSpPr>
            <p:cNvPr id="15" name="TextBox 15"/>
            <p:cNvSpPr txBox="1"/>
            <p:nvPr/>
          </p:nvSpPr>
          <p:spPr>
            <a:xfrm>
              <a:off x="0" y="-47625"/>
              <a:ext cx="812800" cy="860425"/>
            </a:xfrm>
            <a:prstGeom prst="rect">
              <a:avLst/>
            </a:prstGeom>
          </p:spPr>
          <p:txBody>
            <a:bodyPr lIns="50800" tIns="50800" rIns="50800" bIns="50800" rtlCol="0" anchor="ctr"/>
            <a:lstStyle/>
            <a:p>
              <a:pPr algn="ctr">
                <a:lnSpc>
                  <a:spcPts val="2659"/>
                </a:lnSpc>
              </a:pPr>
              <a:endParaRPr/>
            </a:p>
          </p:txBody>
        </p:sp>
      </p:grpSp>
      <p:sp>
        <p:nvSpPr>
          <p:cNvPr id="21" name="Rectángulo 20">
            <a:extLst>
              <a:ext uri="{FF2B5EF4-FFF2-40B4-BE49-F238E27FC236}">
                <a16:creationId xmlns:a16="http://schemas.microsoft.com/office/drawing/2014/main" id="{F3077546-F658-F94E-90AD-A39949DE9AED}"/>
              </a:ext>
            </a:extLst>
          </p:cNvPr>
          <p:cNvSpPr/>
          <p:nvPr/>
        </p:nvSpPr>
        <p:spPr>
          <a:xfrm>
            <a:off x="762000" y="137538"/>
            <a:ext cx="11342965" cy="7620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s-MX" sz="4000" b="1" dirty="0">
                <a:solidFill>
                  <a:schemeClr val="tx1"/>
                </a:solidFill>
              </a:rPr>
              <a:t>ACTUALIZAR EL DOCUMENTO DE SEGURIDAD</a:t>
            </a:r>
          </a:p>
        </p:txBody>
      </p:sp>
      <p:graphicFrame>
        <p:nvGraphicFramePr>
          <p:cNvPr id="2" name="Diagrama 1">
            <a:extLst>
              <a:ext uri="{FF2B5EF4-FFF2-40B4-BE49-F238E27FC236}">
                <a16:creationId xmlns:a16="http://schemas.microsoft.com/office/drawing/2014/main" id="{101F074B-D12B-459B-B4FF-4B8B07397A98}"/>
              </a:ext>
            </a:extLst>
          </p:cNvPr>
          <p:cNvGraphicFramePr/>
          <p:nvPr>
            <p:extLst>
              <p:ext uri="{D42A27DB-BD31-4B8C-83A1-F6EECF244321}">
                <p14:modId xmlns:p14="http://schemas.microsoft.com/office/powerpoint/2010/main" val="1718266067"/>
              </p:ext>
            </p:extLst>
          </p:nvPr>
        </p:nvGraphicFramePr>
        <p:xfrm>
          <a:off x="1947802" y="1900163"/>
          <a:ext cx="14020800" cy="6807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023942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CE9813-EFAC-68D2-F801-84A11EE2629B}"/>
            </a:ext>
          </a:extLst>
        </p:cNvPr>
        <p:cNvGrpSpPr/>
        <p:nvPr/>
      </p:nvGrpSpPr>
      <p:grpSpPr>
        <a:xfrm>
          <a:off x="0" y="0"/>
          <a:ext cx="0" cy="0"/>
          <a:chOff x="0" y="0"/>
          <a:chExt cx="0" cy="0"/>
        </a:xfrm>
      </p:grpSpPr>
      <p:grpSp>
        <p:nvGrpSpPr>
          <p:cNvPr id="5" name="Group 5">
            <a:extLst>
              <a:ext uri="{FF2B5EF4-FFF2-40B4-BE49-F238E27FC236}">
                <a16:creationId xmlns:a16="http://schemas.microsoft.com/office/drawing/2014/main" id="{895B69E3-4DA7-EA91-508C-DBA6D53F3218}"/>
              </a:ext>
            </a:extLst>
          </p:cNvPr>
          <p:cNvGrpSpPr/>
          <p:nvPr/>
        </p:nvGrpSpPr>
        <p:grpSpPr>
          <a:xfrm>
            <a:off x="0" y="9767255"/>
            <a:ext cx="6026729" cy="519745"/>
            <a:chOff x="0" y="0"/>
            <a:chExt cx="1587287" cy="136887"/>
          </a:xfrm>
        </p:grpSpPr>
        <p:sp>
          <p:nvSpPr>
            <p:cNvPr id="6" name="Freeform 6">
              <a:extLst>
                <a:ext uri="{FF2B5EF4-FFF2-40B4-BE49-F238E27FC236}">
                  <a16:creationId xmlns:a16="http://schemas.microsoft.com/office/drawing/2014/main" id="{D585422F-1376-5429-0361-3C972B51F714}"/>
                </a:ext>
              </a:extLst>
            </p:cNvPr>
            <p:cNvSpPr/>
            <p:nvPr/>
          </p:nvSpPr>
          <p:spPr>
            <a:xfrm>
              <a:off x="0" y="0"/>
              <a:ext cx="1587287" cy="136888"/>
            </a:xfrm>
            <a:custGeom>
              <a:avLst/>
              <a:gdLst/>
              <a:ahLst/>
              <a:cxnLst/>
              <a:rect l="l" t="t" r="r" b="b"/>
              <a:pathLst>
                <a:path w="1587287" h="136888">
                  <a:moveTo>
                    <a:pt x="0" y="0"/>
                  </a:moveTo>
                  <a:lnTo>
                    <a:pt x="1587287" y="0"/>
                  </a:lnTo>
                  <a:lnTo>
                    <a:pt x="1587287" y="136888"/>
                  </a:lnTo>
                  <a:lnTo>
                    <a:pt x="0" y="136888"/>
                  </a:lnTo>
                  <a:close/>
                </a:path>
              </a:pathLst>
            </a:custGeom>
            <a:solidFill>
              <a:srgbClr val="2C4359"/>
            </a:solidFill>
          </p:spPr>
          <p:txBody>
            <a:bodyPr/>
            <a:lstStyle/>
            <a:p>
              <a:endParaRPr lang="es-MX"/>
            </a:p>
          </p:txBody>
        </p:sp>
        <p:sp>
          <p:nvSpPr>
            <p:cNvPr id="7" name="TextBox 7">
              <a:extLst>
                <a:ext uri="{FF2B5EF4-FFF2-40B4-BE49-F238E27FC236}">
                  <a16:creationId xmlns:a16="http://schemas.microsoft.com/office/drawing/2014/main" id="{10940ACD-8F59-FD7F-4F63-037CD483F4CE}"/>
                </a:ext>
              </a:extLst>
            </p:cNvPr>
            <p:cNvSpPr txBox="1"/>
            <p:nvPr/>
          </p:nvSpPr>
          <p:spPr>
            <a:xfrm>
              <a:off x="0" y="-47625"/>
              <a:ext cx="812800" cy="860425"/>
            </a:xfrm>
            <a:prstGeom prst="rect">
              <a:avLst/>
            </a:prstGeom>
          </p:spPr>
          <p:txBody>
            <a:bodyPr lIns="50800" tIns="50800" rIns="50800" bIns="50800" rtlCol="0" anchor="ctr"/>
            <a:lstStyle/>
            <a:p>
              <a:pPr algn="ctr">
                <a:lnSpc>
                  <a:spcPts val="2659"/>
                </a:lnSpc>
              </a:pPr>
              <a:endParaRPr/>
            </a:p>
          </p:txBody>
        </p:sp>
      </p:grpSp>
      <p:grpSp>
        <p:nvGrpSpPr>
          <p:cNvPr id="8" name="Group 8">
            <a:extLst>
              <a:ext uri="{FF2B5EF4-FFF2-40B4-BE49-F238E27FC236}">
                <a16:creationId xmlns:a16="http://schemas.microsoft.com/office/drawing/2014/main" id="{9A98E817-58BE-D56F-BFFD-7E030697714A}"/>
              </a:ext>
            </a:extLst>
          </p:cNvPr>
          <p:cNvGrpSpPr/>
          <p:nvPr/>
        </p:nvGrpSpPr>
        <p:grpSpPr>
          <a:xfrm>
            <a:off x="12261271" y="9767255"/>
            <a:ext cx="6026729" cy="519745"/>
            <a:chOff x="0" y="0"/>
            <a:chExt cx="1587287" cy="136887"/>
          </a:xfrm>
        </p:grpSpPr>
        <p:sp>
          <p:nvSpPr>
            <p:cNvPr id="9" name="Freeform 9">
              <a:extLst>
                <a:ext uri="{FF2B5EF4-FFF2-40B4-BE49-F238E27FC236}">
                  <a16:creationId xmlns:a16="http://schemas.microsoft.com/office/drawing/2014/main" id="{79C6E7E1-5B59-7F1F-F16A-D067DEB1B989}"/>
                </a:ext>
              </a:extLst>
            </p:cNvPr>
            <p:cNvSpPr/>
            <p:nvPr/>
          </p:nvSpPr>
          <p:spPr>
            <a:xfrm>
              <a:off x="0" y="0"/>
              <a:ext cx="1587287" cy="136888"/>
            </a:xfrm>
            <a:custGeom>
              <a:avLst/>
              <a:gdLst/>
              <a:ahLst/>
              <a:cxnLst/>
              <a:rect l="l" t="t" r="r" b="b"/>
              <a:pathLst>
                <a:path w="1587287" h="136888">
                  <a:moveTo>
                    <a:pt x="0" y="0"/>
                  </a:moveTo>
                  <a:lnTo>
                    <a:pt x="1587287" y="0"/>
                  </a:lnTo>
                  <a:lnTo>
                    <a:pt x="1587287" y="136888"/>
                  </a:lnTo>
                  <a:lnTo>
                    <a:pt x="0" y="136888"/>
                  </a:lnTo>
                  <a:close/>
                </a:path>
              </a:pathLst>
            </a:custGeom>
            <a:solidFill>
              <a:srgbClr val="D3D4D6"/>
            </a:solidFill>
          </p:spPr>
          <p:txBody>
            <a:bodyPr/>
            <a:lstStyle/>
            <a:p>
              <a:endParaRPr lang="es-MX"/>
            </a:p>
          </p:txBody>
        </p:sp>
        <p:sp>
          <p:nvSpPr>
            <p:cNvPr id="10" name="TextBox 10">
              <a:extLst>
                <a:ext uri="{FF2B5EF4-FFF2-40B4-BE49-F238E27FC236}">
                  <a16:creationId xmlns:a16="http://schemas.microsoft.com/office/drawing/2014/main" id="{E8BEE759-8C05-9A4A-AE25-B48574B75205}"/>
                </a:ext>
              </a:extLst>
            </p:cNvPr>
            <p:cNvSpPr txBox="1"/>
            <p:nvPr/>
          </p:nvSpPr>
          <p:spPr>
            <a:xfrm>
              <a:off x="0" y="-47625"/>
              <a:ext cx="812800" cy="860425"/>
            </a:xfrm>
            <a:prstGeom prst="rect">
              <a:avLst/>
            </a:prstGeom>
          </p:spPr>
          <p:txBody>
            <a:bodyPr lIns="50800" tIns="50800" rIns="50800" bIns="50800" rtlCol="0" anchor="ctr"/>
            <a:lstStyle/>
            <a:p>
              <a:pPr algn="ctr">
                <a:lnSpc>
                  <a:spcPts val="2659"/>
                </a:lnSpc>
              </a:pPr>
              <a:endParaRPr/>
            </a:p>
          </p:txBody>
        </p:sp>
      </p:grpSp>
      <p:grpSp>
        <p:nvGrpSpPr>
          <p:cNvPr id="11" name="Group 11">
            <a:extLst>
              <a:ext uri="{FF2B5EF4-FFF2-40B4-BE49-F238E27FC236}">
                <a16:creationId xmlns:a16="http://schemas.microsoft.com/office/drawing/2014/main" id="{F9FE653A-7196-2F2A-6AAB-E262D8BB6132}"/>
              </a:ext>
            </a:extLst>
          </p:cNvPr>
          <p:cNvGrpSpPr/>
          <p:nvPr/>
        </p:nvGrpSpPr>
        <p:grpSpPr>
          <a:xfrm>
            <a:off x="5872103" y="9767255"/>
            <a:ext cx="6481944" cy="519745"/>
            <a:chOff x="0" y="0"/>
            <a:chExt cx="1707179" cy="136887"/>
          </a:xfrm>
        </p:grpSpPr>
        <p:sp>
          <p:nvSpPr>
            <p:cNvPr id="12" name="Freeform 12">
              <a:extLst>
                <a:ext uri="{FF2B5EF4-FFF2-40B4-BE49-F238E27FC236}">
                  <a16:creationId xmlns:a16="http://schemas.microsoft.com/office/drawing/2014/main" id="{31CEEB68-B4AF-E496-9CF1-4D176C70DF3E}"/>
                </a:ext>
              </a:extLst>
            </p:cNvPr>
            <p:cNvSpPr/>
            <p:nvPr/>
          </p:nvSpPr>
          <p:spPr>
            <a:xfrm>
              <a:off x="0" y="0"/>
              <a:ext cx="1707179" cy="136888"/>
            </a:xfrm>
            <a:custGeom>
              <a:avLst/>
              <a:gdLst/>
              <a:ahLst/>
              <a:cxnLst/>
              <a:rect l="l" t="t" r="r" b="b"/>
              <a:pathLst>
                <a:path w="1707179" h="136888">
                  <a:moveTo>
                    <a:pt x="0" y="0"/>
                  </a:moveTo>
                  <a:lnTo>
                    <a:pt x="1707179" y="0"/>
                  </a:lnTo>
                  <a:lnTo>
                    <a:pt x="1707179" y="136888"/>
                  </a:lnTo>
                  <a:lnTo>
                    <a:pt x="0" y="136888"/>
                  </a:lnTo>
                  <a:close/>
                </a:path>
              </a:pathLst>
            </a:custGeom>
            <a:solidFill>
              <a:srgbClr val="446969"/>
            </a:solidFill>
          </p:spPr>
          <p:txBody>
            <a:bodyPr/>
            <a:lstStyle/>
            <a:p>
              <a:endParaRPr lang="es-MX"/>
            </a:p>
          </p:txBody>
        </p:sp>
        <p:sp>
          <p:nvSpPr>
            <p:cNvPr id="13" name="TextBox 13">
              <a:extLst>
                <a:ext uri="{FF2B5EF4-FFF2-40B4-BE49-F238E27FC236}">
                  <a16:creationId xmlns:a16="http://schemas.microsoft.com/office/drawing/2014/main" id="{E0E2043A-EDC8-3554-FD79-4F83ED611A40}"/>
                </a:ext>
              </a:extLst>
            </p:cNvPr>
            <p:cNvSpPr txBox="1"/>
            <p:nvPr/>
          </p:nvSpPr>
          <p:spPr>
            <a:xfrm>
              <a:off x="0" y="-47625"/>
              <a:ext cx="812800" cy="860425"/>
            </a:xfrm>
            <a:prstGeom prst="rect">
              <a:avLst/>
            </a:prstGeom>
          </p:spPr>
          <p:txBody>
            <a:bodyPr lIns="50800" tIns="50800" rIns="50800" bIns="50800" rtlCol="0" anchor="ctr"/>
            <a:lstStyle/>
            <a:p>
              <a:pPr algn="ctr">
                <a:lnSpc>
                  <a:spcPts val="2659"/>
                </a:lnSpc>
              </a:pPr>
              <a:endParaRPr/>
            </a:p>
          </p:txBody>
        </p:sp>
      </p:grpSp>
      <p:sp>
        <p:nvSpPr>
          <p:cNvPr id="3" name="Rectángulo 2">
            <a:extLst>
              <a:ext uri="{FF2B5EF4-FFF2-40B4-BE49-F238E27FC236}">
                <a16:creationId xmlns:a16="http://schemas.microsoft.com/office/drawing/2014/main" id="{E5EC72DD-6F32-8CF1-B1DA-F939767F9F08}"/>
              </a:ext>
            </a:extLst>
          </p:cNvPr>
          <p:cNvSpPr/>
          <p:nvPr/>
        </p:nvSpPr>
        <p:spPr>
          <a:xfrm>
            <a:off x="1447800" y="266700"/>
            <a:ext cx="14554200" cy="906780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endParaRPr lang="es-MX" sz="2500" b="1" dirty="0">
              <a:solidFill>
                <a:schemeClr val="tx1"/>
              </a:solidFill>
            </a:endParaRPr>
          </a:p>
          <a:p>
            <a:pPr algn="just"/>
            <a:endParaRPr lang="es-MX" sz="2500" b="1" dirty="0">
              <a:solidFill>
                <a:schemeClr val="tx1"/>
              </a:solidFill>
            </a:endParaRPr>
          </a:p>
          <a:p>
            <a:pPr algn="just"/>
            <a:r>
              <a:rPr lang="es-MX" sz="2500" b="1" dirty="0">
                <a:solidFill>
                  <a:schemeClr val="tx1"/>
                </a:solidFill>
              </a:rPr>
              <a:t>MATERIAL DE APOYO ELABORADO POR EL INAI</a:t>
            </a:r>
          </a:p>
          <a:p>
            <a:pPr algn="just"/>
            <a:endParaRPr lang="es-MX" sz="2500" dirty="0">
              <a:solidFill>
                <a:schemeClr val="tx1"/>
              </a:solidFill>
            </a:endParaRPr>
          </a:p>
          <a:p>
            <a:pPr algn="just"/>
            <a:r>
              <a:rPr lang="es-MX" sz="2500" dirty="0">
                <a:solidFill>
                  <a:schemeClr val="tx1"/>
                </a:solidFill>
              </a:rPr>
              <a:t>GUÍA PARA LA ELABORACIÓN DEL DOCUMENTO DE SEGURIDAD, elaborada por el Instituto Nacional de Transparencia, Acceso a la Información y Protección de Datos Personales (INAI)</a:t>
            </a:r>
          </a:p>
          <a:p>
            <a:pPr algn="just"/>
            <a:r>
              <a:rPr lang="es-MX" sz="2500" dirty="0">
                <a:solidFill>
                  <a:schemeClr val="tx1"/>
                </a:solidFill>
                <a:hlinkClick r:id="rId2"/>
              </a:rPr>
              <a:t>https://home.inai.org.mx//wp-content/documentos/DocumentosSectorPublico/Guia-apoyo-DS.pdf</a:t>
            </a:r>
            <a:endParaRPr lang="es-MX" sz="2500" dirty="0">
              <a:solidFill>
                <a:schemeClr val="tx1"/>
              </a:solidFill>
            </a:endParaRPr>
          </a:p>
          <a:p>
            <a:pPr algn="just"/>
            <a:endParaRPr lang="es-MX" sz="2500" dirty="0">
              <a:solidFill>
                <a:schemeClr val="tx1"/>
              </a:solidFill>
            </a:endParaRPr>
          </a:p>
          <a:p>
            <a:pPr algn="just"/>
            <a:r>
              <a:rPr lang="es-MX" sz="2500" dirty="0">
                <a:solidFill>
                  <a:schemeClr val="tx1"/>
                </a:solidFill>
              </a:rPr>
              <a:t>CUADERNILLO PRÁCTICO PARA INTEGRAR LA GESTIÓN DE RIESGOS EN LA ELABORACIÓN O DESARROLLO DEL DOCUMENTO DE SEGURIDAD</a:t>
            </a:r>
          </a:p>
          <a:p>
            <a:pPr algn="just"/>
            <a:r>
              <a:rPr lang="es-MX" sz="2500" dirty="0">
                <a:solidFill>
                  <a:schemeClr val="tx1"/>
                </a:solidFill>
                <a:hlinkClick r:id="rId3"/>
              </a:rPr>
              <a:t>https://home.inai.org.mx//wp-content/documentos/DocumentosSectorPublico/Cuadernillo_vf.pdf</a:t>
            </a:r>
            <a:endParaRPr lang="es-MX" sz="2500" dirty="0">
              <a:solidFill>
                <a:schemeClr val="tx1"/>
              </a:solidFill>
            </a:endParaRPr>
          </a:p>
          <a:p>
            <a:pPr algn="just"/>
            <a:endParaRPr lang="es-MX" sz="2500" dirty="0">
              <a:solidFill>
                <a:schemeClr val="tx1"/>
              </a:solidFill>
            </a:endParaRPr>
          </a:p>
          <a:p>
            <a:pPr algn="just"/>
            <a:r>
              <a:rPr lang="es-MX" sz="2500" dirty="0">
                <a:solidFill>
                  <a:schemeClr val="tx1"/>
                </a:solidFill>
              </a:rPr>
              <a:t>GUÍA PARA IMPLEMENTAR UN SISTEMA DE GESTIÓN DE SEGURIDAD DE DATOS PERSONALES</a:t>
            </a:r>
          </a:p>
          <a:p>
            <a:pPr algn="just"/>
            <a:r>
              <a:rPr lang="es-MX" sz="2500" dirty="0">
                <a:solidFill>
                  <a:schemeClr val="tx1"/>
                </a:solidFill>
                <a:hlinkClick r:id="rId4"/>
              </a:rPr>
              <a:t>https://home.inai.org.mx//wp-content/documentos/DocumentosSectorPublico/GuiaSGSDP_sectorpublico.pdf</a:t>
            </a:r>
            <a:endParaRPr lang="es-MX" sz="2500" dirty="0">
              <a:solidFill>
                <a:schemeClr val="tx1"/>
              </a:solidFill>
            </a:endParaRPr>
          </a:p>
          <a:p>
            <a:pPr algn="just"/>
            <a:endParaRPr lang="es-MX" sz="2500" dirty="0">
              <a:solidFill>
                <a:schemeClr val="tx1"/>
              </a:solidFill>
            </a:endParaRPr>
          </a:p>
          <a:p>
            <a:pPr algn="just"/>
            <a:r>
              <a:rPr lang="es-MX" sz="2500" dirty="0">
                <a:solidFill>
                  <a:schemeClr val="tx1"/>
                </a:solidFill>
              </a:rPr>
              <a:t>METODOLOGÍA PARA LA GESTIÓN DE RIESGOS</a:t>
            </a:r>
          </a:p>
          <a:p>
            <a:pPr algn="just"/>
            <a:r>
              <a:rPr lang="es-MX" sz="2500" dirty="0">
                <a:solidFill>
                  <a:schemeClr val="tx1"/>
                </a:solidFill>
                <a:hlinkClick r:id="rId5"/>
              </a:rPr>
              <a:t>https://home.inai.org.mx//wp-content/documentos/DocumentosSectorPublico/Metodologi%CC%81a-Gestio%CC%81nRiesgos-2025.pdf</a:t>
            </a:r>
            <a:endParaRPr lang="es-MX" sz="2500" dirty="0">
              <a:solidFill>
                <a:schemeClr val="tx1"/>
              </a:solidFill>
            </a:endParaRPr>
          </a:p>
          <a:p>
            <a:pPr algn="just"/>
            <a:endParaRPr lang="es-MX" sz="2500" dirty="0">
              <a:solidFill>
                <a:schemeClr val="tx1"/>
              </a:solidFill>
            </a:endParaRPr>
          </a:p>
          <a:p>
            <a:pPr algn="just"/>
            <a:r>
              <a:rPr lang="es-MX" sz="2500" dirty="0">
                <a:solidFill>
                  <a:schemeClr val="tx1"/>
                </a:solidFill>
              </a:rPr>
              <a:t>Directrices para la identificación de medidas de seguridad a partir de cumplimiento a controles</a:t>
            </a:r>
          </a:p>
          <a:p>
            <a:pPr algn="just"/>
            <a:r>
              <a:rPr lang="es-MX" sz="2500" dirty="0">
                <a:solidFill>
                  <a:schemeClr val="tx1"/>
                </a:solidFill>
                <a:hlinkClick r:id="rId6"/>
              </a:rPr>
              <a:t>https://home.inai.org.mx//wp-content/documentos/DocumentosSectorPublico/Propuesta-Doc-Identificacio%CC%81n%20MS_f.pdf</a:t>
            </a:r>
            <a:endParaRPr lang="es-MX" sz="2500" dirty="0">
              <a:solidFill>
                <a:schemeClr val="tx1"/>
              </a:solidFill>
            </a:endParaRPr>
          </a:p>
          <a:p>
            <a:pPr algn="just"/>
            <a:r>
              <a:rPr lang="es-MX" sz="2500" dirty="0">
                <a:solidFill>
                  <a:schemeClr val="tx1"/>
                </a:solidFill>
              </a:rPr>
              <a:t> </a:t>
            </a:r>
          </a:p>
          <a:p>
            <a:pPr algn="just"/>
            <a:endParaRPr lang="es-MX" dirty="0">
              <a:solidFill>
                <a:schemeClr val="tx1"/>
              </a:solidFill>
            </a:endParaRPr>
          </a:p>
        </p:txBody>
      </p:sp>
    </p:spTree>
    <p:extLst>
      <p:ext uri="{BB962C8B-B14F-4D97-AF65-F5344CB8AC3E}">
        <p14:creationId xmlns:p14="http://schemas.microsoft.com/office/powerpoint/2010/main" val="8102673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0" y="0"/>
            <a:ext cx="18288000" cy="10287000"/>
          </a:xfrm>
          <a:prstGeom prst="rect">
            <a:avLst/>
          </a:prstGeom>
        </p:spPr>
      </p:pic>
      <p:grpSp>
        <p:nvGrpSpPr>
          <p:cNvPr id="3" name="Group 3"/>
          <p:cNvGrpSpPr/>
          <p:nvPr/>
        </p:nvGrpSpPr>
        <p:grpSpPr>
          <a:xfrm rot="-1705542">
            <a:off x="-1905757" y="-11954390"/>
            <a:ext cx="8014807" cy="14781359"/>
            <a:chOff x="0" y="0"/>
            <a:chExt cx="3089100" cy="5697093"/>
          </a:xfrm>
        </p:grpSpPr>
        <p:sp>
          <p:nvSpPr>
            <p:cNvPr id="4" name="Freeform 4"/>
            <p:cNvSpPr/>
            <p:nvPr/>
          </p:nvSpPr>
          <p:spPr>
            <a:xfrm>
              <a:off x="0" y="0"/>
              <a:ext cx="3089100" cy="5697093"/>
            </a:xfrm>
            <a:custGeom>
              <a:avLst/>
              <a:gdLst/>
              <a:ahLst/>
              <a:cxnLst/>
              <a:rect l="l" t="t" r="r" b="b"/>
              <a:pathLst>
                <a:path w="3089100" h="5697093">
                  <a:moveTo>
                    <a:pt x="0" y="0"/>
                  </a:moveTo>
                  <a:lnTo>
                    <a:pt x="3089100" y="0"/>
                  </a:lnTo>
                  <a:lnTo>
                    <a:pt x="3089100" y="5697093"/>
                  </a:lnTo>
                  <a:lnTo>
                    <a:pt x="0" y="5697093"/>
                  </a:lnTo>
                  <a:close/>
                </a:path>
              </a:pathLst>
            </a:custGeom>
            <a:solidFill>
              <a:srgbClr val="446969"/>
            </a:solidFill>
          </p:spPr>
        </p:sp>
      </p:grpSp>
      <p:sp>
        <p:nvSpPr>
          <p:cNvPr id="5" name="AutoShape 5"/>
          <p:cNvSpPr/>
          <p:nvPr/>
        </p:nvSpPr>
        <p:spPr>
          <a:xfrm rot="-3710222">
            <a:off x="-2797786" y="1651799"/>
            <a:ext cx="5595573" cy="3013921"/>
          </a:xfrm>
          <a:prstGeom prst="rect">
            <a:avLst/>
          </a:prstGeom>
          <a:solidFill>
            <a:srgbClr val="2C4359"/>
          </a:solidFill>
        </p:spPr>
      </p:sp>
      <p:grpSp>
        <p:nvGrpSpPr>
          <p:cNvPr id="6" name="Group 6"/>
          <p:cNvGrpSpPr/>
          <p:nvPr/>
        </p:nvGrpSpPr>
        <p:grpSpPr>
          <a:xfrm>
            <a:off x="0" y="9767255"/>
            <a:ext cx="6026729" cy="519745"/>
            <a:chOff x="0" y="0"/>
            <a:chExt cx="1587287" cy="136887"/>
          </a:xfrm>
        </p:grpSpPr>
        <p:sp>
          <p:nvSpPr>
            <p:cNvPr id="7" name="Freeform 7"/>
            <p:cNvSpPr/>
            <p:nvPr/>
          </p:nvSpPr>
          <p:spPr>
            <a:xfrm>
              <a:off x="0" y="0"/>
              <a:ext cx="1587287" cy="136888"/>
            </a:xfrm>
            <a:custGeom>
              <a:avLst/>
              <a:gdLst/>
              <a:ahLst/>
              <a:cxnLst/>
              <a:rect l="l" t="t" r="r" b="b"/>
              <a:pathLst>
                <a:path w="1587287" h="136888">
                  <a:moveTo>
                    <a:pt x="0" y="0"/>
                  </a:moveTo>
                  <a:lnTo>
                    <a:pt x="1587287" y="0"/>
                  </a:lnTo>
                  <a:lnTo>
                    <a:pt x="1587287" y="136888"/>
                  </a:lnTo>
                  <a:lnTo>
                    <a:pt x="0" y="136888"/>
                  </a:lnTo>
                  <a:close/>
                </a:path>
              </a:pathLst>
            </a:custGeom>
            <a:solidFill>
              <a:srgbClr val="2C4359"/>
            </a:solidFill>
          </p:spPr>
        </p:sp>
        <p:sp>
          <p:nvSpPr>
            <p:cNvPr id="8" name="TextBox 8"/>
            <p:cNvSpPr txBox="1"/>
            <p:nvPr/>
          </p:nvSpPr>
          <p:spPr>
            <a:xfrm>
              <a:off x="0" y="-47625"/>
              <a:ext cx="812800" cy="860425"/>
            </a:xfrm>
            <a:prstGeom prst="rect">
              <a:avLst/>
            </a:prstGeom>
          </p:spPr>
          <p:txBody>
            <a:bodyPr lIns="50800" tIns="50800" rIns="50800" bIns="50800" rtlCol="0" anchor="ctr"/>
            <a:lstStyle/>
            <a:p>
              <a:pPr algn="ctr">
                <a:lnSpc>
                  <a:spcPts val="2659"/>
                </a:lnSpc>
              </a:pPr>
              <a:endParaRPr/>
            </a:p>
          </p:txBody>
        </p:sp>
      </p:grpSp>
      <p:grpSp>
        <p:nvGrpSpPr>
          <p:cNvPr id="9" name="Group 9"/>
          <p:cNvGrpSpPr/>
          <p:nvPr/>
        </p:nvGrpSpPr>
        <p:grpSpPr>
          <a:xfrm>
            <a:off x="12261271" y="9767255"/>
            <a:ext cx="6026729" cy="519745"/>
            <a:chOff x="0" y="0"/>
            <a:chExt cx="1587287" cy="136887"/>
          </a:xfrm>
        </p:grpSpPr>
        <p:sp>
          <p:nvSpPr>
            <p:cNvPr id="10" name="Freeform 10"/>
            <p:cNvSpPr/>
            <p:nvPr/>
          </p:nvSpPr>
          <p:spPr>
            <a:xfrm>
              <a:off x="0" y="0"/>
              <a:ext cx="1587287" cy="136888"/>
            </a:xfrm>
            <a:custGeom>
              <a:avLst/>
              <a:gdLst/>
              <a:ahLst/>
              <a:cxnLst/>
              <a:rect l="l" t="t" r="r" b="b"/>
              <a:pathLst>
                <a:path w="1587287" h="136888">
                  <a:moveTo>
                    <a:pt x="0" y="0"/>
                  </a:moveTo>
                  <a:lnTo>
                    <a:pt x="1587287" y="0"/>
                  </a:lnTo>
                  <a:lnTo>
                    <a:pt x="1587287" y="136888"/>
                  </a:lnTo>
                  <a:lnTo>
                    <a:pt x="0" y="136888"/>
                  </a:lnTo>
                  <a:close/>
                </a:path>
              </a:pathLst>
            </a:custGeom>
            <a:solidFill>
              <a:srgbClr val="D3D4D6"/>
            </a:solidFill>
          </p:spPr>
        </p:sp>
        <p:sp>
          <p:nvSpPr>
            <p:cNvPr id="11" name="TextBox 11"/>
            <p:cNvSpPr txBox="1"/>
            <p:nvPr/>
          </p:nvSpPr>
          <p:spPr>
            <a:xfrm>
              <a:off x="0" y="-47625"/>
              <a:ext cx="812800" cy="860425"/>
            </a:xfrm>
            <a:prstGeom prst="rect">
              <a:avLst/>
            </a:prstGeom>
          </p:spPr>
          <p:txBody>
            <a:bodyPr lIns="50800" tIns="50800" rIns="50800" bIns="50800" rtlCol="0" anchor="ctr"/>
            <a:lstStyle/>
            <a:p>
              <a:pPr algn="ctr">
                <a:lnSpc>
                  <a:spcPts val="2659"/>
                </a:lnSpc>
              </a:pPr>
              <a:endParaRPr/>
            </a:p>
          </p:txBody>
        </p:sp>
      </p:grpSp>
      <p:grpSp>
        <p:nvGrpSpPr>
          <p:cNvPr id="12" name="Group 12"/>
          <p:cNvGrpSpPr/>
          <p:nvPr/>
        </p:nvGrpSpPr>
        <p:grpSpPr>
          <a:xfrm>
            <a:off x="5872103" y="9767255"/>
            <a:ext cx="6481944" cy="519745"/>
            <a:chOff x="0" y="0"/>
            <a:chExt cx="1707179" cy="136887"/>
          </a:xfrm>
        </p:grpSpPr>
        <p:sp>
          <p:nvSpPr>
            <p:cNvPr id="13" name="Freeform 13"/>
            <p:cNvSpPr/>
            <p:nvPr/>
          </p:nvSpPr>
          <p:spPr>
            <a:xfrm>
              <a:off x="0" y="0"/>
              <a:ext cx="1707179" cy="136888"/>
            </a:xfrm>
            <a:custGeom>
              <a:avLst/>
              <a:gdLst/>
              <a:ahLst/>
              <a:cxnLst/>
              <a:rect l="l" t="t" r="r" b="b"/>
              <a:pathLst>
                <a:path w="1707179" h="136888">
                  <a:moveTo>
                    <a:pt x="0" y="0"/>
                  </a:moveTo>
                  <a:lnTo>
                    <a:pt x="1707179" y="0"/>
                  </a:lnTo>
                  <a:lnTo>
                    <a:pt x="1707179" y="136888"/>
                  </a:lnTo>
                  <a:lnTo>
                    <a:pt x="0" y="136888"/>
                  </a:lnTo>
                  <a:close/>
                </a:path>
              </a:pathLst>
            </a:custGeom>
            <a:solidFill>
              <a:srgbClr val="446969"/>
            </a:solidFill>
          </p:spPr>
        </p:sp>
        <p:sp>
          <p:nvSpPr>
            <p:cNvPr id="14" name="TextBox 14"/>
            <p:cNvSpPr txBox="1"/>
            <p:nvPr/>
          </p:nvSpPr>
          <p:spPr>
            <a:xfrm>
              <a:off x="0" y="-47625"/>
              <a:ext cx="812800" cy="860425"/>
            </a:xfrm>
            <a:prstGeom prst="rect">
              <a:avLst/>
            </a:prstGeom>
          </p:spPr>
          <p:txBody>
            <a:bodyPr lIns="50800" tIns="50800" rIns="50800" bIns="50800" rtlCol="0" anchor="ctr"/>
            <a:lstStyle/>
            <a:p>
              <a:pPr algn="ctr">
                <a:lnSpc>
                  <a:spcPts val="2659"/>
                </a:lnSpc>
              </a:pPr>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rot="2863961">
            <a:off x="-4577783" y="7925341"/>
            <a:ext cx="9467266" cy="4723318"/>
          </a:xfrm>
          <a:prstGeom prst="rect">
            <a:avLst/>
          </a:prstGeom>
          <a:solidFill>
            <a:srgbClr val="ADBFCC"/>
          </a:solidFill>
        </p:spPr>
        <p:txBody>
          <a:bodyPr/>
          <a:lstStyle/>
          <a:p>
            <a:endParaRPr lang="es-MX"/>
          </a:p>
        </p:txBody>
      </p:sp>
      <p:sp>
        <p:nvSpPr>
          <p:cNvPr id="3" name="AutoShape 3"/>
          <p:cNvSpPr/>
          <p:nvPr/>
        </p:nvSpPr>
        <p:spPr>
          <a:xfrm rot="-1404427">
            <a:off x="-2190707" y="-3483599"/>
            <a:ext cx="10591358" cy="5278373"/>
          </a:xfrm>
          <a:prstGeom prst="rect">
            <a:avLst/>
          </a:prstGeom>
          <a:solidFill>
            <a:srgbClr val="446969"/>
          </a:solidFill>
        </p:spPr>
        <p:txBody>
          <a:bodyPr/>
          <a:lstStyle/>
          <a:p>
            <a:endParaRPr lang="es-MX"/>
          </a:p>
        </p:txBody>
      </p:sp>
      <p:sp>
        <p:nvSpPr>
          <p:cNvPr id="4" name="Freeform 4"/>
          <p:cNvSpPr/>
          <p:nvPr/>
        </p:nvSpPr>
        <p:spPr>
          <a:xfrm>
            <a:off x="321632" y="156754"/>
            <a:ext cx="4012790" cy="1743891"/>
          </a:xfrm>
          <a:custGeom>
            <a:avLst/>
            <a:gdLst/>
            <a:ahLst/>
            <a:cxnLst/>
            <a:rect l="l" t="t" r="r" b="b"/>
            <a:pathLst>
              <a:path w="4012790" h="1743891">
                <a:moveTo>
                  <a:pt x="0" y="0"/>
                </a:moveTo>
                <a:lnTo>
                  <a:pt x="4012790" y="0"/>
                </a:lnTo>
                <a:lnTo>
                  <a:pt x="4012790" y="1743892"/>
                </a:lnTo>
                <a:lnTo>
                  <a:pt x="0" y="1743892"/>
                </a:lnTo>
                <a:lnTo>
                  <a:pt x="0" y="0"/>
                </a:lnTo>
                <a:close/>
              </a:path>
            </a:pathLst>
          </a:custGeom>
          <a:blipFill>
            <a:blip r:embed="rId2"/>
            <a:stretch>
              <a:fillRect/>
            </a:stretch>
          </a:blipFill>
        </p:spPr>
        <p:txBody>
          <a:bodyPr/>
          <a:lstStyle/>
          <a:p>
            <a:endParaRPr lang="es-MX"/>
          </a:p>
        </p:txBody>
      </p:sp>
      <p:grpSp>
        <p:nvGrpSpPr>
          <p:cNvPr id="5" name="Group 5"/>
          <p:cNvGrpSpPr/>
          <p:nvPr/>
        </p:nvGrpSpPr>
        <p:grpSpPr>
          <a:xfrm>
            <a:off x="0" y="9767255"/>
            <a:ext cx="6026729" cy="519745"/>
            <a:chOff x="0" y="0"/>
            <a:chExt cx="1587287" cy="136887"/>
          </a:xfrm>
        </p:grpSpPr>
        <p:sp>
          <p:nvSpPr>
            <p:cNvPr id="6" name="Freeform 6"/>
            <p:cNvSpPr/>
            <p:nvPr/>
          </p:nvSpPr>
          <p:spPr>
            <a:xfrm>
              <a:off x="0" y="0"/>
              <a:ext cx="1587287" cy="136888"/>
            </a:xfrm>
            <a:custGeom>
              <a:avLst/>
              <a:gdLst/>
              <a:ahLst/>
              <a:cxnLst/>
              <a:rect l="l" t="t" r="r" b="b"/>
              <a:pathLst>
                <a:path w="1587287" h="136888">
                  <a:moveTo>
                    <a:pt x="0" y="0"/>
                  </a:moveTo>
                  <a:lnTo>
                    <a:pt x="1587287" y="0"/>
                  </a:lnTo>
                  <a:lnTo>
                    <a:pt x="1587287" y="136888"/>
                  </a:lnTo>
                  <a:lnTo>
                    <a:pt x="0" y="136888"/>
                  </a:lnTo>
                  <a:close/>
                </a:path>
              </a:pathLst>
            </a:custGeom>
            <a:solidFill>
              <a:srgbClr val="2C4359"/>
            </a:solidFill>
          </p:spPr>
          <p:txBody>
            <a:bodyPr/>
            <a:lstStyle/>
            <a:p>
              <a:endParaRPr lang="es-MX"/>
            </a:p>
          </p:txBody>
        </p:sp>
        <p:sp>
          <p:nvSpPr>
            <p:cNvPr id="7" name="TextBox 7"/>
            <p:cNvSpPr txBox="1"/>
            <p:nvPr/>
          </p:nvSpPr>
          <p:spPr>
            <a:xfrm>
              <a:off x="0" y="-47625"/>
              <a:ext cx="812800" cy="860425"/>
            </a:xfrm>
            <a:prstGeom prst="rect">
              <a:avLst/>
            </a:prstGeom>
          </p:spPr>
          <p:txBody>
            <a:bodyPr lIns="50800" tIns="50800" rIns="50800" bIns="50800" rtlCol="0" anchor="ctr"/>
            <a:lstStyle/>
            <a:p>
              <a:pPr algn="ctr">
                <a:lnSpc>
                  <a:spcPts val="2659"/>
                </a:lnSpc>
              </a:pPr>
              <a:endParaRPr/>
            </a:p>
          </p:txBody>
        </p:sp>
      </p:grpSp>
      <p:grpSp>
        <p:nvGrpSpPr>
          <p:cNvPr id="8" name="Group 8"/>
          <p:cNvGrpSpPr/>
          <p:nvPr/>
        </p:nvGrpSpPr>
        <p:grpSpPr>
          <a:xfrm>
            <a:off x="12261271" y="9767255"/>
            <a:ext cx="6026729" cy="519745"/>
            <a:chOff x="0" y="0"/>
            <a:chExt cx="1587287" cy="136887"/>
          </a:xfrm>
        </p:grpSpPr>
        <p:sp>
          <p:nvSpPr>
            <p:cNvPr id="9" name="Freeform 9"/>
            <p:cNvSpPr/>
            <p:nvPr/>
          </p:nvSpPr>
          <p:spPr>
            <a:xfrm>
              <a:off x="0" y="0"/>
              <a:ext cx="1587287" cy="136888"/>
            </a:xfrm>
            <a:custGeom>
              <a:avLst/>
              <a:gdLst/>
              <a:ahLst/>
              <a:cxnLst/>
              <a:rect l="l" t="t" r="r" b="b"/>
              <a:pathLst>
                <a:path w="1587287" h="136888">
                  <a:moveTo>
                    <a:pt x="0" y="0"/>
                  </a:moveTo>
                  <a:lnTo>
                    <a:pt x="1587287" y="0"/>
                  </a:lnTo>
                  <a:lnTo>
                    <a:pt x="1587287" y="136888"/>
                  </a:lnTo>
                  <a:lnTo>
                    <a:pt x="0" y="136888"/>
                  </a:lnTo>
                  <a:close/>
                </a:path>
              </a:pathLst>
            </a:custGeom>
            <a:solidFill>
              <a:srgbClr val="D3D4D6"/>
            </a:solidFill>
          </p:spPr>
          <p:txBody>
            <a:bodyPr/>
            <a:lstStyle/>
            <a:p>
              <a:endParaRPr lang="es-MX"/>
            </a:p>
          </p:txBody>
        </p:sp>
        <p:sp>
          <p:nvSpPr>
            <p:cNvPr id="10" name="TextBox 10"/>
            <p:cNvSpPr txBox="1"/>
            <p:nvPr/>
          </p:nvSpPr>
          <p:spPr>
            <a:xfrm>
              <a:off x="0" y="-47625"/>
              <a:ext cx="812800" cy="860425"/>
            </a:xfrm>
            <a:prstGeom prst="rect">
              <a:avLst/>
            </a:prstGeom>
          </p:spPr>
          <p:txBody>
            <a:bodyPr lIns="50800" tIns="50800" rIns="50800" bIns="50800" rtlCol="0" anchor="ctr"/>
            <a:lstStyle/>
            <a:p>
              <a:pPr algn="ctr">
                <a:lnSpc>
                  <a:spcPts val="2659"/>
                </a:lnSpc>
              </a:pPr>
              <a:endParaRPr/>
            </a:p>
          </p:txBody>
        </p:sp>
      </p:grpSp>
      <p:grpSp>
        <p:nvGrpSpPr>
          <p:cNvPr id="11" name="Group 11"/>
          <p:cNvGrpSpPr/>
          <p:nvPr/>
        </p:nvGrpSpPr>
        <p:grpSpPr>
          <a:xfrm>
            <a:off x="5872103" y="9767255"/>
            <a:ext cx="6481944" cy="519745"/>
            <a:chOff x="0" y="0"/>
            <a:chExt cx="1707179" cy="136887"/>
          </a:xfrm>
        </p:grpSpPr>
        <p:sp>
          <p:nvSpPr>
            <p:cNvPr id="12" name="Freeform 12"/>
            <p:cNvSpPr/>
            <p:nvPr/>
          </p:nvSpPr>
          <p:spPr>
            <a:xfrm>
              <a:off x="0" y="0"/>
              <a:ext cx="1707179" cy="136888"/>
            </a:xfrm>
            <a:custGeom>
              <a:avLst/>
              <a:gdLst/>
              <a:ahLst/>
              <a:cxnLst/>
              <a:rect l="l" t="t" r="r" b="b"/>
              <a:pathLst>
                <a:path w="1707179" h="136888">
                  <a:moveTo>
                    <a:pt x="0" y="0"/>
                  </a:moveTo>
                  <a:lnTo>
                    <a:pt x="1707179" y="0"/>
                  </a:lnTo>
                  <a:lnTo>
                    <a:pt x="1707179" y="136888"/>
                  </a:lnTo>
                  <a:lnTo>
                    <a:pt x="0" y="136888"/>
                  </a:lnTo>
                  <a:close/>
                </a:path>
              </a:pathLst>
            </a:custGeom>
            <a:solidFill>
              <a:srgbClr val="446969"/>
            </a:solidFill>
          </p:spPr>
          <p:txBody>
            <a:bodyPr/>
            <a:lstStyle/>
            <a:p>
              <a:endParaRPr lang="es-MX"/>
            </a:p>
          </p:txBody>
        </p:sp>
        <p:sp>
          <p:nvSpPr>
            <p:cNvPr id="13" name="TextBox 13"/>
            <p:cNvSpPr txBox="1"/>
            <p:nvPr/>
          </p:nvSpPr>
          <p:spPr>
            <a:xfrm>
              <a:off x="0" y="-47625"/>
              <a:ext cx="812800" cy="860425"/>
            </a:xfrm>
            <a:prstGeom prst="rect">
              <a:avLst/>
            </a:prstGeom>
          </p:spPr>
          <p:txBody>
            <a:bodyPr lIns="50800" tIns="50800" rIns="50800" bIns="50800" rtlCol="0" anchor="ctr"/>
            <a:lstStyle/>
            <a:p>
              <a:pPr algn="ctr">
                <a:lnSpc>
                  <a:spcPts val="2659"/>
                </a:lnSpc>
              </a:pPr>
              <a:endParaRPr/>
            </a:p>
          </p:txBody>
        </p:sp>
      </p:grpSp>
      <p:sp>
        <p:nvSpPr>
          <p:cNvPr id="14" name="Freeform 14"/>
          <p:cNvSpPr/>
          <p:nvPr/>
        </p:nvSpPr>
        <p:spPr>
          <a:xfrm>
            <a:off x="2109048" y="5445026"/>
            <a:ext cx="3196083" cy="3616501"/>
          </a:xfrm>
          <a:custGeom>
            <a:avLst/>
            <a:gdLst/>
            <a:ahLst/>
            <a:cxnLst/>
            <a:rect l="l" t="t" r="r" b="b"/>
            <a:pathLst>
              <a:path w="3196083" h="3616501">
                <a:moveTo>
                  <a:pt x="0" y="0"/>
                </a:moveTo>
                <a:lnTo>
                  <a:pt x="3196082" y="0"/>
                </a:lnTo>
                <a:lnTo>
                  <a:pt x="3196082" y="3616501"/>
                </a:lnTo>
                <a:lnTo>
                  <a:pt x="0" y="361650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s-MX"/>
          </a:p>
        </p:txBody>
      </p:sp>
      <p:sp>
        <p:nvSpPr>
          <p:cNvPr id="15" name="TextBox 15"/>
          <p:cNvSpPr txBox="1"/>
          <p:nvPr/>
        </p:nvSpPr>
        <p:spPr>
          <a:xfrm>
            <a:off x="5009538" y="2187476"/>
            <a:ext cx="8007510" cy="1876425"/>
          </a:xfrm>
          <a:prstGeom prst="rect">
            <a:avLst/>
          </a:prstGeom>
        </p:spPr>
        <p:txBody>
          <a:bodyPr lIns="0" tIns="0" rIns="0" bIns="0" rtlCol="0" anchor="t">
            <a:spAutoFit/>
          </a:bodyPr>
          <a:lstStyle/>
          <a:p>
            <a:pPr algn="just">
              <a:lnSpc>
                <a:spcPts val="3700"/>
              </a:lnSpc>
            </a:pPr>
            <a:r>
              <a:rPr lang="en-US" sz="3084">
                <a:solidFill>
                  <a:srgbClr val="2C4359"/>
                </a:solidFill>
                <a:latin typeface="IBM Plex Sans"/>
              </a:rPr>
              <a:t>Persona física a quien hacen referencia o pertenecen los Datos Personales objeto del Tratamiento establecido en la Ley.</a:t>
            </a:r>
          </a:p>
          <a:p>
            <a:pPr algn="just">
              <a:lnSpc>
                <a:spcPts val="3700"/>
              </a:lnSpc>
            </a:pPr>
            <a:endParaRPr lang="en-US" sz="3084">
              <a:solidFill>
                <a:srgbClr val="2C4359"/>
              </a:solidFill>
              <a:latin typeface="IBM Plex Sans"/>
            </a:endParaRPr>
          </a:p>
        </p:txBody>
      </p:sp>
      <p:sp>
        <p:nvSpPr>
          <p:cNvPr id="16" name="TextBox 16"/>
          <p:cNvSpPr txBox="1"/>
          <p:nvPr/>
        </p:nvSpPr>
        <p:spPr>
          <a:xfrm>
            <a:off x="4734022" y="1652996"/>
            <a:ext cx="4019560" cy="495300"/>
          </a:xfrm>
          <a:prstGeom prst="rect">
            <a:avLst/>
          </a:prstGeom>
        </p:spPr>
        <p:txBody>
          <a:bodyPr lIns="0" tIns="0" rIns="0" bIns="0" rtlCol="0" anchor="t">
            <a:spAutoFit/>
          </a:bodyPr>
          <a:lstStyle/>
          <a:p>
            <a:pPr algn="l">
              <a:lnSpc>
                <a:spcPts val="3960"/>
              </a:lnSpc>
            </a:pPr>
            <a:r>
              <a:rPr lang="en-US" sz="3300" spc="-131">
                <a:solidFill>
                  <a:srgbClr val="446969"/>
                </a:solidFill>
                <a:latin typeface="IBM Plex Sans Bold"/>
              </a:rPr>
              <a:t>TITULAR</a:t>
            </a:r>
          </a:p>
        </p:txBody>
      </p:sp>
      <p:sp>
        <p:nvSpPr>
          <p:cNvPr id="17" name="TextBox 17"/>
          <p:cNvSpPr txBox="1"/>
          <p:nvPr/>
        </p:nvSpPr>
        <p:spPr>
          <a:xfrm>
            <a:off x="5705262" y="5048250"/>
            <a:ext cx="11778799" cy="4210050"/>
          </a:xfrm>
          <a:prstGeom prst="rect">
            <a:avLst/>
          </a:prstGeom>
        </p:spPr>
        <p:txBody>
          <a:bodyPr lIns="0" tIns="0" rIns="0" bIns="0" rtlCol="0" anchor="t">
            <a:spAutoFit/>
          </a:bodyPr>
          <a:lstStyle/>
          <a:p>
            <a:pPr algn="just">
              <a:lnSpc>
                <a:spcPts val="3700"/>
              </a:lnSpc>
            </a:pPr>
            <a:r>
              <a:rPr lang="en-US" sz="3084">
                <a:solidFill>
                  <a:srgbClr val="2C4359"/>
                </a:solidFill>
                <a:latin typeface="IBM Plex Sans"/>
              </a:rPr>
              <a:t>Cualquier operación o conjunto de operaciones efectuadas mediante procedimientos físicos o automatizados aplicados a los Datos Personales, relacionadas, de manera enunciativa mas no limitativa, con la obtención, uso, registro, organización, conservación, elaboración, utilización, estructuración, adaptación, modificación, extracción, consulta, comunicación, difusión, almacenamiento, posesión, acceso, manejo, aprovechamiento, Transferencia y en general cualquier uso o disposición de Datos Personales.</a:t>
            </a:r>
          </a:p>
        </p:txBody>
      </p:sp>
      <p:sp>
        <p:nvSpPr>
          <p:cNvPr id="18" name="TextBox 18"/>
          <p:cNvSpPr txBox="1"/>
          <p:nvPr/>
        </p:nvSpPr>
        <p:spPr>
          <a:xfrm>
            <a:off x="5098038" y="4368701"/>
            <a:ext cx="8221514" cy="523875"/>
          </a:xfrm>
          <a:prstGeom prst="rect">
            <a:avLst/>
          </a:prstGeom>
        </p:spPr>
        <p:txBody>
          <a:bodyPr lIns="0" tIns="0" rIns="0" bIns="0" rtlCol="0" anchor="t">
            <a:spAutoFit/>
          </a:bodyPr>
          <a:lstStyle/>
          <a:p>
            <a:pPr algn="l">
              <a:lnSpc>
                <a:spcPts val="4199"/>
              </a:lnSpc>
            </a:pPr>
            <a:r>
              <a:rPr lang="en-US" sz="3499" spc="-139">
                <a:solidFill>
                  <a:srgbClr val="446969"/>
                </a:solidFill>
                <a:latin typeface="IBM Plex Sans Bold"/>
              </a:rPr>
              <a:t>TRATAMIENTO DE DATOS PERSONALES</a:t>
            </a:r>
          </a:p>
        </p:txBody>
      </p:sp>
      <p:sp>
        <p:nvSpPr>
          <p:cNvPr id="19" name="Freeform 19"/>
          <p:cNvSpPr/>
          <p:nvPr/>
        </p:nvSpPr>
        <p:spPr>
          <a:xfrm>
            <a:off x="14226622" y="572745"/>
            <a:ext cx="1972504" cy="3491157"/>
          </a:xfrm>
          <a:custGeom>
            <a:avLst/>
            <a:gdLst/>
            <a:ahLst/>
            <a:cxnLst/>
            <a:rect l="l" t="t" r="r" b="b"/>
            <a:pathLst>
              <a:path w="1972504" h="3491157">
                <a:moveTo>
                  <a:pt x="0" y="0"/>
                </a:moveTo>
                <a:lnTo>
                  <a:pt x="1972503" y="0"/>
                </a:lnTo>
                <a:lnTo>
                  <a:pt x="1972503" y="3491156"/>
                </a:lnTo>
                <a:lnTo>
                  <a:pt x="0" y="349115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s-MX"/>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rot="-1040635">
            <a:off x="-2024262" y="-3837405"/>
            <a:ext cx="10591358" cy="5278373"/>
          </a:xfrm>
          <a:prstGeom prst="rect">
            <a:avLst/>
          </a:prstGeom>
          <a:solidFill>
            <a:srgbClr val="446969"/>
          </a:solidFill>
        </p:spPr>
        <p:txBody>
          <a:bodyPr/>
          <a:lstStyle/>
          <a:p>
            <a:endParaRPr lang="es-MX"/>
          </a:p>
        </p:txBody>
      </p:sp>
      <p:sp>
        <p:nvSpPr>
          <p:cNvPr id="3" name="Freeform 3"/>
          <p:cNvSpPr/>
          <p:nvPr/>
        </p:nvSpPr>
        <p:spPr>
          <a:xfrm>
            <a:off x="442971" y="151673"/>
            <a:ext cx="3518673" cy="1529156"/>
          </a:xfrm>
          <a:custGeom>
            <a:avLst/>
            <a:gdLst/>
            <a:ahLst/>
            <a:cxnLst/>
            <a:rect l="l" t="t" r="r" b="b"/>
            <a:pathLst>
              <a:path w="3518673" h="1529156">
                <a:moveTo>
                  <a:pt x="0" y="0"/>
                </a:moveTo>
                <a:lnTo>
                  <a:pt x="3518672" y="0"/>
                </a:lnTo>
                <a:lnTo>
                  <a:pt x="3518672" y="1529157"/>
                </a:lnTo>
                <a:lnTo>
                  <a:pt x="0" y="1529157"/>
                </a:lnTo>
                <a:lnTo>
                  <a:pt x="0" y="0"/>
                </a:lnTo>
                <a:close/>
              </a:path>
            </a:pathLst>
          </a:custGeom>
          <a:blipFill>
            <a:blip r:embed="rId2"/>
            <a:stretch>
              <a:fillRect/>
            </a:stretch>
          </a:blipFill>
        </p:spPr>
        <p:txBody>
          <a:bodyPr/>
          <a:lstStyle/>
          <a:p>
            <a:endParaRPr lang="es-MX"/>
          </a:p>
        </p:txBody>
      </p:sp>
      <p:grpSp>
        <p:nvGrpSpPr>
          <p:cNvPr id="4" name="Group 4"/>
          <p:cNvGrpSpPr/>
          <p:nvPr/>
        </p:nvGrpSpPr>
        <p:grpSpPr>
          <a:xfrm>
            <a:off x="0" y="9767255"/>
            <a:ext cx="6026729" cy="519745"/>
            <a:chOff x="0" y="0"/>
            <a:chExt cx="1587287" cy="136887"/>
          </a:xfrm>
        </p:grpSpPr>
        <p:sp>
          <p:nvSpPr>
            <p:cNvPr id="5" name="Freeform 5"/>
            <p:cNvSpPr/>
            <p:nvPr/>
          </p:nvSpPr>
          <p:spPr>
            <a:xfrm>
              <a:off x="0" y="0"/>
              <a:ext cx="1587287" cy="136888"/>
            </a:xfrm>
            <a:custGeom>
              <a:avLst/>
              <a:gdLst/>
              <a:ahLst/>
              <a:cxnLst/>
              <a:rect l="l" t="t" r="r" b="b"/>
              <a:pathLst>
                <a:path w="1587287" h="136888">
                  <a:moveTo>
                    <a:pt x="0" y="0"/>
                  </a:moveTo>
                  <a:lnTo>
                    <a:pt x="1587287" y="0"/>
                  </a:lnTo>
                  <a:lnTo>
                    <a:pt x="1587287" y="136888"/>
                  </a:lnTo>
                  <a:lnTo>
                    <a:pt x="0" y="136888"/>
                  </a:lnTo>
                  <a:close/>
                </a:path>
              </a:pathLst>
            </a:custGeom>
            <a:solidFill>
              <a:srgbClr val="2C4359"/>
            </a:solidFill>
          </p:spPr>
          <p:txBody>
            <a:bodyPr/>
            <a:lstStyle/>
            <a:p>
              <a:endParaRPr lang="es-MX"/>
            </a:p>
          </p:txBody>
        </p:sp>
        <p:sp>
          <p:nvSpPr>
            <p:cNvPr id="6" name="TextBox 6"/>
            <p:cNvSpPr txBox="1"/>
            <p:nvPr/>
          </p:nvSpPr>
          <p:spPr>
            <a:xfrm>
              <a:off x="0" y="-47625"/>
              <a:ext cx="812800" cy="860425"/>
            </a:xfrm>
            <a:prstGeom prst="rect">
              <a:avLst/>
            </a:prstGeom>
          </p:spPr>
          <p:txBody>
            <a:bodyPr lIns="50800" tIns="50800" rIns="50800" bIns="50800" rtlCol="0" anchor="ctr"/>
            <a:lstStyle/>
            <a:p>
              <a:pPr algn="ctr">
                <a:lnSpc>
                  <a:spcPts val="2659"/>
                </a:lnSpc>
              </a:pPr>
              <a:endParaRPr/>
            </a:p>
          </p:txBody>
        </p:sp>
      </p:grpSp>
      <p:grpSp>
        <p:nvGrpSpPr>
          <p:cNvPr id="7" name="Group 7"/>
          <p:cNvGrpSpPr/>
          <p:nvPr/>
        </p:nvGrpSpPr>
        <p:grpSpPr>
          <a:xfrm>
            <a:off x="12261271" y="9767255"/>
            <a:ext cx="6026729" cy="519745"/>
            <a:chOff x="0" y="0"/>
            <a:chExt cx="1587287" cy="136887"/>
          </a:xfrm>
        </p:grpSpPr>
        <p:sp>
          <p:nvSpPr>
            <p:cNvPr id="8" name="Freeform 8"/>
            <p:cNvSpPr/>
            <p:nvPr/>
          </p:nvSpPr>
          <p:spPr>
            <a:xfrm>
              <a:off x="0" y="0"/>
              <a:ext cx="1587287" cy="136888"/>
            </a:xfrm>
            <a:custGeom>
              <a:avLst/>
              <a:gdLst/>
              <a:ahLst/>
              <a:cxnLst/>
              <a:rect l="l" t="t" r="r" b="b"/>
              <a:pathLst>
                <a:path w="1587287" h="136888">
                  <a:moveTo>
                    <a:pt x="0" y="0"/>
                  </a:moveTo>
                  <a:lnTo>
                    <a:pt x="1587287" y="0"/>
                  </a:lnTo>
                  <a:lnTo>
                    <a:pt x="1587287" y="136888"/>
                  </a:lnTo>
                  <a:lnTo>
                    <a:pt x="0" y="136888"/>
                  </a:lnTo>
                  <a:close/>
                </a:path>
              </a:pathLst>
            </a:custGeom>
            <a:solidFill>
              <a:srgbClr val="D3D4D6"/>
            </a:solidFill>
          </p:spPr>
          <p:txBody>
            <a:bodyPr/>
            <a:lstStyle/>
            <a:p>
              <a:endParaRPr lang="es-MX"/>
            </a:p>
          </p:txBody>
        </p:sp>
        <p:sp>
          <p:nvSpPr>
            <p:cNvPr id="9" name="TextBox 9"/>
            <p:cNvSpPr txBox="1"/>
            <p:nvPr/>
          </p:nvSpPr>
          <p:spPr>
            <a:xfrm>
              <a:off x="0" y="-47625"/>
              <a:ext cx="812800" cy="860425"/>
            </a:xfrm>
            <a:prstGeom prst="rect">
              <a:avLst/>
            </a:prstGeom>
          </p:spPr>
          <p:txBody>
            <a:bodyPr lIns="50800" tIns="50800" rIns="50800" bIns="50800" rtlCol="0" anchor="ctr"/>
            <a:lstStyle/>
            <a:p>
              <a:pPr algn="ctr">
                <a:lnSpc>
                  <a:spcPts val="2659"/>
                </a:lnSpc>
              </a:pPr>
              <a:endParaRPr/>
            </a:p>
          </p:txBody>
        </p:sp>
      </p:grpSp>
      <p:grpSp>
        <p:nvGrpSpPr>
          <p:cNvPr id="10" name="Group 10"/>
          <p:cNvGrpSpPr/>
          <p:nvPr/>
        </p:nvGrpSpPr>
        <p:grpSpPr>
          <a:xfrm>
            <a:off x="5872103" y="9767255"/>
            <a:ext cx="6481944" cy="519745"/>
            <a:chOff x="0" y="0"/>
            <a:chExt cx="1707179" cy="136887"/>
          </a:xfrm>
        </p:grpSpPr>
        <p:sp>
          <p:nvSpPr>
            <p:cNvPr id="11" name="Freeform 11"/>
            <p:cNvSpPr/>
            <p:nvPr/>
          </p:nvSpPr>
          <p:spPr>
            <a:xfrm>
              <a:off x="0" y="0"/>
              <a:ext cx="1707179" cy="136888"/>
            </a:xfrm>
            <a:custGeom>
              <a:avLst/>
              <a:gdLst/>
              <a:ahLst/>
              <a:cxnLst/>
              <a:rect l="l" t="t" r="r" b="b"/>
              <a:pathLst>
                <a:path w="1707179" h="136888">
                  <a:moveTo>
                    <a:pt x="0" y="0"/>
                  </a:moveTo>
                  <a:lnTo>
                    <a:pt x="1707179" y="0"/>
                  </a:lnTo>
                  <a:lnTo>
                    <a:pt x="1707179" y="136888"/>
                  </a:lnTo>
                  <a:lnTo>
                    <a:pt x="0" y="136888"/>
                  </a:lnTo>
                  <a:close/>
                </a:path>
              </a:pathLst>
            </a:custGeom>
            <a:solidFill>
              <a:srgbClr val="446969"/>
            </a:solidFill>
          </p:spPr>
          <p:txBody>
            <a:bodyPr/>
            <a:lstStyle/>
            <a:p>
              <a:endParaRPr lang="es-MX"/>
            </a:p>
          </p:txBody>
        </p:sp>
        <p:sp>
          <p:nvSpPr>
            <p:cNvPr id="12" name="TextBox 12"/>
            <p:cNvSpPr txBox="1"/>
            <p:nvPr/>
          </p:nvSpPr>
          <p:spPr>
            <a:xfrm>
              <a:off x="0" y="-47625"/>
              <a:ext cx="812800" cy="860425"/>
            </a:xfrm>
            <a:prstGeom prst="rect">
              <a:avLst/>
            </a:prstGeom>
          </p:spPr>
          <p:txBody>
            <a:bodyPr lIns="50800" tIns="50800" rIns="50800" bIns="50800" rtlCol="0" anchor="ctr"/>
            <a:lstStyle/>
            <a:p>
              <a:pPr algn="ctr">
                <a:lnSpc>
                  <a:spcPts val="2659"/>
                </a:lnSpc>
              </a:pPr>
              <a:endParaRPr/>
            </a:p>
          </p:txBody>
        </p:sp>
      </p:grpSp>
      <p:sp>
        <p:nvSpPr>
          <p:cNvPr id="13" name="Freeform 13"/>
          <p:cNvSpPr/>
          <p:nvPr/>
        </p:nvSpPr>
        <p:spPr>
          <a:xfrm>
            <a:off x="12261271" y="6041102"/>
            <a:ext cx="3956341" cy="3726154"/>
          </a:xfrm>
          <a:custGeom>
            <a:avLst/>
            <a:gdLst/>
            <a:ahLst/>
            <a:cxnLst/>
            <a:rect l="l" t="t" r="r" b="b"/>
            <a:pathLst>
              <a:path w="3956341" h="3726154">
                <a:moveTo>
                  <a:pt x="0" y="0"/>
                </a:moveTo>
                <a:lnTo>
                  <a:pt x="3956340" y="0"/>
                </a:lnTo>
                <a:lnTo>
                  <a:pt x="3956340" y="3726153"/>
                </a:lnTo>
                <a:lnTo>
                  <a:pt x="0" y="372615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s-MX"/>
          </a:p>
        </p:txBody>
      </p:sp>
      <p:sp>
        <p:nvSpPr>
          <p:cNvPr id="14" name="Freeform 14"/>
          <p:cNvSpPr/>
          <p:nvPr/>
        </p:nvSpPr>
        <p:spPr>
          <a:xfrm>
            <a:off x="2595066" y="5370530"/>
            <a:ext cx="4151122" cy="4114800"/>
          </a:xfrm>
          <a:custGeom>
            <a:avLst/>
            <a:gdLst/>
            <a:ahLst/>
            <a:cxnLst/>
            <a:rect l="l" t="t" r="r" b="b"/>
            <a:pathLst>
              <a:path w="4151122" h="4114800">
                <a:moveTo>
                  <a:pt x="0" y="0"/>
                </a:moveTo>
                <a:lnTo>
                  <a:pt x="4151122" y="0"/>
                </a:lnTo>
                <a:lnTo>
                  <a:pt x="4151122" y="4114800"/>
                </a:lnTo>
                <a:lnTo>
                  <a:pt x="0" y="41148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s-MX"/>
          </a:p>
        </p:txBody>
      </p:sp>
      <p:sp>
        <p:nvSpPr>
          <p:cNvPr id="15" name="TextBox 15"/>
          <p:cNvSpPr txBox="1"/>
          <p:nvPr/>
        </p:nvSpPr>
        <p:spPr>
          <a:xfrm>
            <a:off x="1328777" y="2488281"/>
            <a:ext cx="7421978" cy="2678169"/>
          </a:xfrm>
          <a:prstGeom prst="rect">
            <a:avLst/>
          </a:prstGeom>
        </p:spPr>
        <p:txBody>
          <a:bodyPr lIns="0" tIns="0" rIns="0" bIns="0" rtlCol="0" anchor="t">
            <a:spAutoFit/>
          </a:bodyPr>
          <a:lstStyle/>
          <a:p>
            <a:pPr algn="just">
              <a:lnSpc>
                <a:spcPts val="2999"/>
              </a:lnSpc>
            </a:pPr>
            <a:r>
              <a:rPr lang="en-US" sz="4000" dirty="0">
                <a:solidFill>
                  <a:srgbClr val="2C4359"/>
                </a:solidFill>
                <a:latin typeface="IBM Plex Sans Bold"/>
              </a:rPr>
              <a:t>ENCARGADO</a:t>
            </a:r>
          </a:p>
          <a:p>
            <a:pPr algn="just">
              <a:lnSpc>
                <a:spcPts val="2999"/>
              </a:lnSpc>
            </a:pPr>
            <a:endParaRPr lang="en-US" sz="2499" dirty="0">
              <a:solidFill>
                <a:srgbClr val="2C4359"/>
              </a:solidFill>
              <a:latin typeface="IBM Plex Sans Bold"/>
            </a:endParaRPr>
          </a:p>
          <a:p>
            <a:pPr algn="just">
              <a:lnSpc>
                <a:spcPts val="2999"/>
              </a:lnSpc>
            </a:pPr>
            <a:endParaRPr lang="en-US" sz="2499" dirty="0">
              <a:solidFill>
                <a:srgbClr val="2C4359"/>
              </a:solidFill>
              <a:latin typeface="IBM Plex Sans Bold"/>
            </a:endParaRPr>
          </a:p>
          <a:p>
            <a:pPr algn="just">
              <a:lnSpc>
                <a:spcPts val="2999"/>
              </a:lnSpc>
            </a:pPr>
            <a:r>
              <a:rPr lang="en-US" sz="2499" dirty="0" err="1">
                <a:solidFill>
                  <a:srgbClr val="2C4359"/>
                </a:solidFill>
                <a:latin typeface="IBM Plex Sans"/>
              </a:rPr>
              <a:t>Prestador</a:t>
            </a:r>
            <a:r>
              <a:rPr lang="en-US" sz="2499" dirty="0">
                <a:solidFill>
                  <a:srgbClr val="2C4359"/>
                </a:solidFill>
                <a:latin typeface="IBM Plex Sans"/>
              </a:rPr>
              <a:t> de </a:t>
            </a:r>
            <a:r>
              <a:rPr lang="en-US" sz="2499" dirty="0" err="1">
                <a:solidFill>
                  <a:srgbClr val="2C4359"/>
                </a:solidFill>
                <a:latin typeface="IBM Plex Sans"/>
              </a:rPr>
              <a:t>servicios</a:t>
            </a:r>
            <a:r>
              <a:rPr lang="en-US" sz="2499" dirty="0">
                <a:solidFill>
                  <a:srgbClr val="2C4359"/>
                </a:solidFill>
                <a:latin typeface="IBM Plex Sans"/>
              </a:rPr>
              <a:t>, que con </a:t>
            </a:r>
            <a:r>
              <a:rPr lang="en-US" sz="2499" dirty="0" err="1">
                <a:solidFill>
                  <a:srgbClr val="2C4359"/>
                </a:solidFill>
                <a:latin typeface="IBM Plex Sans"/>
              </a:rPr>
              <a:t>el</a:t>
            </a:r>
            <a:r>
              <a:rPr lang="en-US" sz="2499" dirty="0">
                <a:solidFill>
                  <a:srgbClr val="2C4359"/>
                </a:solidFill>
                <a:latin typeface="IBM Plex Sans"/>
              </a:rPr>
              <a:t> </a:t>
            </a:r>
            <a:r>
              <a:rPr lang="en-US" sz="2499" dirty="0" err="1">
                <a:solidFill>
                  <a:srgbClr val="2C4359"/>
                </a:solidFill>
                <a:latin typeface="IBM Plex Sans"/>
              </a:rPr>
              <a:t>carácter</a:t>
            </a:r>
            <a:r>
              <a:rPr lang="en-US" sz="2499" dirty="0">
                <a:solidFill>
                  <a:srgbClr val="2C4359"/>
                </a:solidFill>
                <a:latin typeface="IBM Plex Sans"/>
              </a:rPr>
              <a:t> de persona </a:t>
            </a:r>
            <a:r>
              <a:rPr lang="en-US" sz="2499" dirty="0" err="1">
                <a:solidFill>
                  <a:srgbClr val="2C4359"/>
                </a:solidFill>
                <a:latin typeface="IBM Plex Sans"/>
              </a:rPr>
              <a:t>física</a:t>
            </a:r>
            <a:r>
              <a:rPr lang="en-US" sz="2499" dirty="0">
                <a:solidFill>
                  <a:srgbClr val="2C4359"/>
                </a:solidFill>
                <a:latin typeface="IBM Plex Sans"/>
              </a:rPr>
              <a:t> o </a:t>
            </a:r>
            <a:r>
              <a:rPr lang="en-US" sz="2499" dirty="0" err="1">
                <a:solidFill>
                  <a:srgbClr val="2C4359"/>
                </a:solidFill>
                <a:latin typeface="IBM Plex Sans"/>
              </a:rPr>
              <a:t>jurídica</a:t>
            </a:r>
            <a:r>
              <a:rPr lang="en-US" sz="2499" dirty="0">
                <a:solidFill>
                  <a:srgbClr val="2C4359"/>
                </a:solidFill>
                <a:latin typeface="IBM Plex Sans"/>
              </a:rPr>
              <a:t> </a:t>
            </a:r>
            <a:r>
              <a:rPr lang="en-US" sz="2499" dirty="0" err="1">
                <a:solidFill>
                  <a:srgbClr val="2C4359"/>
                </a:solidFill>
                <a:latin typeface="IBM Plex Sans"/>
              </a:rPr>
              <a:t>pública</a:t>
            </a:r>
            <a:r>
              <a:rPr lang="en-US" sz="2499" dirty="0">
                <a:solidFill>
                  <a:srgbClr val="2C4359"/>
                </a:solidFill>
                <a:latin typeface="IBM Plex Sans"/>
              </a:rPr>
              <a:t> o </a:t>
            </a:r>
            <a:r>
              <a:rPr lang="en-US" sz="2499" dirty="0" err="1">
                <a:solidFill>
                  <a:srgbClr val="2C4359"/>
                </a:solidFill>
                <a:latin typeface="IBM Plex Sans"/>
              </a:rPr>
              <a:t>privada</a:t>
            </a:r>
            <a:r>
              <a:rPr lang="en-US" sz="2499" dirty="0">
                <a:solidFill>
                  <a:srgbClr val="2C4359"/>
                </a:solidFill>
                <a:latin typeface="IBM Plex Sans"/>
              </a:rPr>
              <a:t>, </a:t>
            </a:r>
            <a:r>
              <a:rPr lang="en-US" sz="2499" dirty="0" err="1">
                <a:solidFill>
                  <a:srgbClr val="2C4359"/>
                </a:solidFill>
                <a:latin typeface="IBM Plex Sans"/>
              </a:rPr>
              <a:t>ajena</a:t>
            </a:r>
            <a:r>
              <a:rPr lang="en-US" sz="2499" dirty="0">
                <a:solidFill>
                  <a:srgbClr val="2C4359"/>
                </a:solidFill>
                <a:latin typeface="IBM Plex Sans"/>
              </a:rPr>
              <a:t> a la </a:t>
            </a:r>
            <a:r>
              <a:rPr lang="en-US" sz="2499" dirty="0" err="1">
                <a:solidFill>
                  <a:srgbClr val="2C4359"/>
                </a:solidFill>
                <a:latin typeface="IBM Plex Sans"/>
              </a:rPr>
              <a:t>organización</a:t>
            </a:r>
            <a:r>
              <a:rPr lang="en-US" sz="2499" dirty="0">
                <a:solidFill>
                  <a:srgbClr val="2C4359"/>
                </a:solidFill>
                <a:latin typeface="IBM Plex Sans"/>
              </a:rPr>
              <a:t> del </a:t>
            </a:r>
            <a:r>
              <a:rPr lang="en-US" sz="2499" dirty="0" err="1">
                <a:solidFill>
                  <a:srgbClr val="2C4359"/>
                </a:solidFill>
                <a:latin typeface="IBM Plex Sans"/>
              </a:rPr>
              <a:t>Responsable</a:t>
            </a:r>
            <a:r>
              <a:rPr lang="en-US" sz="2499" dirty="0">
                <a:solidFill>
                  <a:srgbClr val="2C4359"/>
                </a:solidFill>
                <a:latin typeface="IBM Plex Sans"/>
              </a:rPr>
              <a:t>, </a:t>
            </a:r>
            <a:r>
              <a:rPr lang="en-US" sz="2499" dirty="0" err="1">
                <a:solidFill>
                  <a:srgbClr val="2C4359"/>
                </a:solidFill>
                <a:latin typeface="IBM Plex Sans"/>
              </a:rPr>
              <a:t>trata</a:t>
            </a:r>
            <a:r>
              <a:rPr lang="en-US" sz="2499" dirty="0">
                <a:solidFill>
                  <a:srgbClr val="2C4359"/>
                </a:solidFill>
                <a:latin typeface="IBM Plex Sans"/>
              </a:rPr>
              <a:t> </a:t>
            </a:r>
            <a:r>
              <a:rPr lang="en-US" sz="2499" dirty="0" err="1">
                <a:solidFill>
                  <a:srgbClr val="2C4359"/>
                </a:solidFill>
                <a:latin typeface="IBM Plex Sans"/>
              </a:rPr>
              <a:t>Datos</a:t>
            </a:r>
            <a:r>
              <a:rPr lang="en-US" sz="2499" dirty="0">
                <a:solidFill>
                  <a:srgbClr val="2C4359"/>
                </a:solidFill>
                <a:latin typeface="IBM Plex Sans"/>
              </a:rPr>
              <a:t> </a:t>
            </a:r>
            <a:r>
              <a:rPr lang="en-US" sz="2499" dirty="0" err="1">
                <a:solidFill>
                  <a:srgbClr val="2C4359"/>
                </a:solidFill>
                <a:latin typeface="IBM Plex Sans"/>
              </a:rPr>
              <a:t>Personales</a:t>
            </a:r>
            <a:r>
              <a:rPr lang="en-US" sz="2499" dirty="0">
                <a:solidFill>
                  <a:srgbClr val="2C4359"/>
                </a:solidFill>
                <a:latin typeface="IBM Plex Sans"/>
              </a:rPr>
              <a:t> a </a:t>
            </a:r>
            <a:r>
              <a:rPr lang="en-US" sz="2499" dirty="0" err="1">
                <a:solidFill>
                  <a:srgbClr val="2C4359"/>
                </a:solidFill>
                <a:latin typeface="IBM Plex Sans"/>
              </a:rPr>
              <a:t>nombre</a:t>
            </a:r>
            <a:r>
              <a:rPr lang="en-US" sz="2499" dirty="0">
                <a:solidFill>
                  <a:srgbClr val="2C4359"/>
                </a:solidFill>
                <a:latin typeface="IBM Plex Sans"/>
              </a:rPr>
              <a:t> y </a:t>
            </a:r>
            <a:r>
              <a:rPr lang="en-US" sz="2499" dirty="0" err="1">
                <a:solidFill>
                  <a:srgbClr val="2C4359"/>
                </a:solidFill>
                <a:latin typeface="IBM Plex Sans"/>
              </a:rPr>
              <a:t>por</a:t>
            </a:r>
            <a:r>
              <a:rPr lang="en-US" sz="2499" dirty="0">
                <a:solidFill>
                  <a:srgbClr val="2C4359"/>
                </a:solidFill>
                <a:latin typeface="IBM Plex Sans"/>
              </a:rPr>
              <a:t> </a:t>
            </a:r>
            <a:r>
              <a:rPr lang="en-US" sz="2499" dirty="0" err="1">
                <a:solidFill>
                  <a:srgbClr val="2C4359"/>
                </a:solidFill>
                <a:latin typeface="IBM Plex Sans"/>
              </a:rPr>
              <a:t>cuenta</a:t>
            </a:r>
            <a:r>
              <a:rPr lang="en-US" sz="2499" dirty="0">
                <a:solidFill>
                  <a:srgbClr val="2C4359"/>
                </a:solidFill>
                <a:latin typeface="IBM Plex Sans"/>
              </a:rPr>
              <a:t> de </a:t>
            </a:r>
            <a:r>
              <a:rPr lang="en-US" sz="2499" dirty="0" err="1">
                <a:solidFill>
                  <a:srgbClr val="2C4359"/>
                </a:solidFill>
                <a:latin typeface="IBM Plex Sans"/>
              </a:rPr>
              <a:t>éste</a:t>
            </a:r>
            <a:r>
              <a:rPr lang="en-US" sz="2499" dirty="0">
                <a:solidFill>
                  <a:srgbClr val="2C4359"/>
                </a:solidFill>
                <a:latin typeface="IBM Plex Sans"/>
              </a:rPr>
              <a:t>.</a:t>
            </a:r>
          </a:p>
        </p:txBody>
      </p:sp>
      <p:sp>
        <p:nvSpPr>
          <p:cNvPr id="16" name="TextBox 16"/>
          <p:cNvSpPr txBox="1"/>
          <p:nvPr/>
        </p:nvSpPr>
        <p:spPr>
          <a:xfrm>
            <a:off x="10336916" y="1680830"/>
            <a:ext cx="7047782" cy="4217052"/>
          </a:xfrm>
          <a:prstGeom prst="rect">
            <a:avLst/>
          </a:prstGeom>
        </p:spPr>
        <p:txBody>
          <a:bodyPr lIns="0" tIns="0" rIns="0" bIns="0" rtlCol="0" anchor="t">
            <a:spAutoFit/>
          </a:bodyPr>
          <a:lstStyle/>
          <a:p>
            <a:pPr algn="just">
              <a:lnSpc>
                <a:spcPts val="2999"/>
              </a:lnSpc>
            </a:pPr>
            <a:r>
              <a:rPr lang="en-US" sz="4000" dirty="0">
                <a:solidFill>
                  <a:srgbClr val="2C4359"/>
                </a:solidFill>
                <a:latin typeface="IBM Plex Sans Bold"/>
              </a:rPr>
              <a:t>RESPONSABLE</a:t>
            </a:r>
          </a:p>
          <a:p>
            <a:pPr algn="just">
              <a:lnSpc>
                <a:spcPts val="2999"/>
              </a:lnSpc>
            </a:pPr>
            <a:endParaRPr lang="en-US" sz="2499" dirty="0">
              <a:solidFill>
                <a:srgbClr val="2C4359"/>
              </a:solidFill>
              <a:latin typeface="IBM Plex Sans Bold"/>
            </a:endParaRPr>
          </a:p>
          <a:p>
            <a:pPr algn="just">
              <a:lnSpc>
                <a:spcPts val="2999"/>
              </a:lnSpc>
            </a:pPr>
            <a:endParaRPr lang="en-US" sz="2499" dirty="0">
              <a:solidFill>
                <a:srgbClr val="2C4359"/>
              </a:solidFill>
              <a:latin typeface="IBM Plex Sans Bold"/>
            </a:endParaRPr>
          </a:p>
          <a:p>
            <a:pPr algn="just">
              <a:lnSpc>
                <a:spcPts val="2999"/>
              </a:lnSpc>
            </a:pPr>
            <a:r>
              <a:rPr lang="en-US" sz="2499" dirty="0" err="1">
                <a:solidFill>
                  <a:srgbClr val="2C4359"/>
                </a:solidFill>
                <a:latin typeface="IBM Plex Sans"/>
              </a:rPr>
              <a:t>Cualquier</a:t>
            </a:r>
            <a:r>
              <a:rPr lang="en-US" sz="2499" dirty="0">
                <a:solidFill>
                  <a:srgbClr val="2C4359"/>
                </a:solidFill>
                <a:latin typeface="IBM Plex Sans"/>
              </a:rPr>
              <a:t> </a:t>
            </a:r>
            <a:r>
              <a:rPr lang="en-US" sz="2499" dirty="0" err="1">
                <a:solidFill>
                  <a:srgbClr val="2C4359"/>
                </a:solidFill>
                <a:latin typeface="IBM Plex Sans"/>
              </a:rPr>
              <a:t>autoridad</a:t>
            </a:r>
            <a:r>
              <a:rPr lang="en-US" sz="2499" dirty="0">
                <a:solidFill>
                  <a:srgbClr val="2C4359"/>
                </a:solidFill>
                <a:latin typeface="IBM Plex Sans"/>
              </a:rPr>
              <a:t>, </a:t>
            </a:r>
            <a:r>
              <a:rPr lang="en-US" sz="2499" dirty="0" err="1">
                <a:solidFill>
                  <a:srgbClr val="2C4359"/>
                </a:solidFill>
                <a:latin typeface="IBM Plex Sans"/>
              </a:rPr>
              <a:t>entidad</a:t>
            </a:r>
            <a:r>
              <a:rPr lang="en-US" sz="2499" dirty="0">
                <a:solidFill>
                  <a:srgbClr val="2C4359"/>
                </a:solidFill>
                <a:latin typeface="IBM Plex Sans"/>
              </a:rPr>
              <a:t>, </a:t>
            </a:r>
            <a:r>
              <a:rPr lang="en-US" sz="2499" dirty="0" err="1">
                <a:solidFill>
                  <a:srgbClr val="2C4359"/>
                </a:solidFill>
                <a:latin typeface="IBM Plex Sans"/>
              </a:rPr>
              <a:t>órgano</a:t>
            </a:r>
            <a:r>
              <a:rPr lang="en-US" sz="2499" dirty="0">
                <a:solidFill>
                  <a:srgbClr val="2C4359"/>
                </a:solidFill>
                <a:latin typeface="IBM Plex Sans"/>
              </a:rPr>
              <a:t> y </a:t>
            </a:r>
            <a:r>
              <a:rPr lang="en-US" sz="2499" dirty="0" err="1">
                <a:solidFill>
                  <a:srgbClr val="2C4359"/>
                </a:solidFill>
                <a:latin typeface="IBM Plex Sans"/>
              </a:rPr>
              <a:t>organismo</a:t>
            </a:r>
            <a:r>
              <a:rPr lang="en-US" sz="2499" dirty="0">
                <a:solidFill>
                  <a:srgbClr val="2C4359"/>
                </a:solidFill>
                <a:latin typeface="IBM Plex Sans"/>
              </a:rPr>
              <a:t> de </a:t>
            </a:r>
            <a:r>
              <a:rPr lang="en-US" sz="2499" dirty="0" err="1">
                <a:solidFill>
                  <a:srgbClr val="2C4359"/>
                </a:solidFill>
                <a:latin typeface="IBM Plex Sans"/>
              </a:rPr>
              <a:t>los</a:t>
            </a:r>
            <a:r>
              <a:rPr lang="en-US" sz="2499" dirty="0">
                <a:solidFill>
                  <a:srgbClr val="2C4359"/>
                </a:solidFill>
                <a:latin typeface="IBM Plex Sans"/>
              </a:rPr>
              <a:t> </a:t>
            </a:r>
            <a:r>
              <a:rPr lang="en-US" sz="2499" dirty="0" err="1">
                <a:solidFill>
                  <a:srgbClr val="2C4359"/>
                </a:solidFill>
                <a:latin typeface="IBM Plex Sans"/>
              </a:rPr>
              <a:t>poderes</a:t>
            </a:r>
            <a:r>
              <a:rPr lang="en-US" sz="2499" dirty="0">
                <a:solidFill>
                  <a:srgbClr val="2C4359"/>
                </a:solidFill>
                <a:latin typeface="IBM Plex Sans"/>
              </a:rPr>
              <a:t> </a:t>
            </a:r>
            <a:r>
              <a:rPr lang="en-US" sz="2499" dirty="0" err="1">
                <a:solidFill>
                  <a:srgbClr val="2C4359"/>
                </a:solidFill>
                <a:latin typeface="IBM Plex Sans"/>
              </a:rPr>
              <a:t>Legislativo</a:t>
            </a:r>
            <a:r>
              <a:rPr lang="en-US" sz="2499" dirty="0">
                <a:solidFill>
                  <a:srgbClr val="2C4359"/>
                </a:solidFill>
                <a:latin typeface="IBM Plex Sans"/>
              </a:rPr>
              <a:t>, </a:t>
            </a:r>
            <a:r>
              <a:rPr lang="en-US" sz="2499" dirty="0" err="1">
                <a:solidFill>
                  <a:srgbClr val="2C4359"/>
                </a:solidFill>
                <a:latin typeface="IBM Plex Sans"/>
              </a:rPr>
              <a:t>Ejecutivo</a:t>
            </a:r>
            <a:r>
              <a:rPr lang="en-US" sz="2499" dirty="0">
                <a:solidFill>
                  <a:srgbClr val="2C4359"/>
                </a:solidFill>
                <a:latin typeface="IBM Plex Sans"/>
              </a:rPr>
              <a:t> y Judicial, </a:t>
            </a:r>
            <a:r>
              <a:rPr lang="en-US" sz="2499" dirty="0" err="1">
                <a:solidFill>
                  <a:srgbClr val="2C4359"/>
                </a:solidFill>
                <a:latin typeface="IBM Plex Sans"/>
              </a:rPr>
              <a:t>órganos</a:t>
            </a:r>
            <a:r>
              <a:rPr lang="en-US" sz="2499" dirty="0">
                <a:solidFill>
                  <a:srgbClr val="2C4359"/>
                </a:solidFill>
                <a:latin typeface="IBM Plex Sans"/>
              </a:rPr>
              <a:t> </a:t>
            </a:r>
            <a:r>
              <a:rPr lang="en-US" sz="2499" dirty="0" err="1">
                <a:solidFill>
                  <a:srgbClr val="2C4359"/>
                </a:solidFill>
                <a:latin typeface="IBM Plex Sans"/>
              </a:rPr>
              <a:t>autónomos</a:t>
            </a:r>
            <a:r>
              <a:rPr lang="en-US" sz="2499" dirty="0">
                <a:solidFill>
                  <a:srgbClr val="2C4359"/>
                </a:solidFill>
                <a:latin typeface="IBM Plex Sans"/>
              </a:rPr>
              <a:t>, </a:t>
            </a:r>
            <a:r>
              <a:rPr lang="en-US" sz="2499" dirty="0" err="1">
                <a:solidFill>
                  <a:srgbClr val="2C4359"/>
                </a:solidFill>
                <a:latin typeface="IBM Plex Sans"/>
              </a:rPr>
              <a:t>fideicomisos</a:t>
            </a:r>
            <a:r>
              <a:rPr lang="en-US" sz="2499" dirty="0">
                <a:solidFill>
                  <a:srgbClr val="2C4359"/>
                </a:solidFill>
                <a:latin typeface="IBM Plex Sans"/>
              </a:rPr>
              <a:t> y </a:t>
            </a:r>
            <a:r>
              <a:rPr lang="en-US" sz="2499" dirty="0" err="1">
                <a:solidFill>
                  <a:srgbClr val="2C4359"/>
                </a:solidFill>
                <a:latin typeface="IBM Plex Sans"/>
              </a:rPr>
              <a:t>fondos</a:t>
            </a:r>
            <a:r>
              <a:rPr lang="en-US" sz="2499" dirty="0">
                <a:solidFill>
                  <a:srgbClr val="2C4359"/>
                </a:solidFill>
                <a:latin typeface="IBM Plex Sans"/>
              </a:rPr>
              <a:t> </a:t>
            </a:r>
            <a:r>
              <a:rPr lang="en-US" sz="2499" dirty="0" err="1">
                <a:solidFill>
                  <a:srgbClr val="2C4359"/>
                </a:solidFill>
                <a:latin typeface="IBM Plex Sans"/>
              </a:rPr>
              <a:t>públicos</a:t>
            </a:r>
            <a:r>
              <a:rPr lang="en-US" sz="2499" dirty="0">
                <a:solidFill>
                  <a:srgbClr val="2C4359"/>
                </a:solidFill>
                <a:latin typeface="IBM Plex Sans"/>
              </a:rPr>
              <a:t>, a </a:t>
            </a:r>
            <a:r>
              <a:rPr lang="en-US" sz="2499" dirty="0" err="1">
                <a:solidFill>
                  <a:srgbClr val="2C4359"/>
                </a:solidFill>
                <a:latin typeface="IBM Plex Sans"/>
              </a:rPr>
              <a:t>los</a:t>
            </a:r>
            <a:r>
              <a:rPr lang="en-US" sz="2499" dirty="0">
                <a:solidFill>
                  <a:srgbClr val="2C4359"/>
                </a:solidFill>
                <a:latin typeface="IBM Plex Sans"/>
              </a:rPr>
              <a:t> </a:t>
            </a:r>
            <a:r>
              <a:rPr lang="en-US" sz="2499" dirty="0" err="1">
                <a:solidFill>
                  <a:srgbClr val="2C4359"/>
                </a:solidFill>
                <a:latin typeface="IBM Plex Sans"/>
              </a:rPr>
              <a:t>Ayuntamientos</a:t>
            </a:r>
            <a:r>
              <a:rPr lang="en-US" sz="2499" dirty="0">
                <a:solidFill>
                  <a:srgbClr val="2C4359"/>
                </a:solidFill>
                <a:latin typeface="IBM Plex Sans"/>
              </a:rPr>
              <a:t> y </a:t>
            </a:r>
            <a:r>
              <a:rPr lang="en-US" sz="2499" dirty="0" err="1">
                <a:solidFill>
                  <a:srgbClr val="2C4359"/>
                </a:solidFill>
                <a:latin typeface="IBM Plex Sans"/>
              </a:rPr>
              <a:t>partidos</a:t>
            </a:r>
            <a:r>
              <a:rPr lang="en-US" sz="2499" dirty="0">
                <a:solidFill>
                  <a:srgbClr val="2C4359"/>
                </a:solidFill>
                <a:latin typeface="IBM Plex Sans"/>
              </a:rPr>
              <a:t> </a:t>
            </a:r>
            <a:r>
              <a:rPr lang="en-US" sz="2499" dirty="0" err="1">
                <a:solidFill>
                  <a:srgbClr val="2C4359"/>
                </a:solidFill>
                <a:latin typeface="IBM Plex Sans"/>
              </a:rPr>
              <a:t>políticos</a:t>
            </a:r>
            <a:r>
              <a:rPr lang="en-US" sz="2499" dirty="0">
                <a:solidFill>
                  <a:srgbClr val="2C4359"/>
                </a:solidFill>
                <a:latin typeface="IBM Plex Sans"/>
              </a:rPr>
              <a:t> del Estado de Puebla, que decide y </a:t>
            </a:r>
            <a:r>
              <a:rPr lang="en-US" sz="2499" dirty="0" err="1">
                <a:solidFill>
                  <a:srgbClr val="2C4359"/>
                </a:solidFill>
                <a:latin typeface="IBM Plex Sans"/>
              </a:rPr>
              <a:t>determina</a:t>
            </a:r>
            <a:r>
              <a:rPr lang="en-US" sz="2499" dirty="0">
                <a:solidFill>
                  <a:srgbClr val="2C4359"/>
                </a:solidFill>
                <a:latin typeface="IBM Plex Sans"/>
              </a:rPr>
              <a:t> </a:t>
            </a:r>
            <a:r>
              <a:rPr lang="en-US" sz="2499" dirty="0" err="1">
                <a:solidFill>
                  <a:srgbClr val="2C4359"/>
                </a:solidFill>
                <a:latin typeface="IBM Plex Sans"/>
              </a:rPr>
              <a:t>los</a:t>
            </a:r>
            <a:r>
              <a:rPr lang="en-US" sz="2499" dirty="0">
                <a:solidFill>
                  <a:srgbClr val="2C4359"/>
                </a:solidFill>
                <a:latin typeface="IBM Plex Sans"/>
              </a:rPr>
              <a:t> fines, </a:t>
            </a:r>
            <a:r>
              <a:rPr lang="en-US" sz="2499" dirty="0" err="1">
                <a:solidFill>
                  <a:srgbClr val="2C4359"/>
                </a:solidFill>
                <a:latin typeface="IBM Plex Sans"/>
              </a:rPr>
              <a:t>medios</a:t>
            </a:r>
            <a:r>
              <a:rPr lang="en-US" sz="2499" dirty="0">
                <a:solidFill>
                  <a:srgbClr val="2C4359"/>
                </a:solidFill>
                <a:latin typeface="IBM Plex Sans"/>
              </a:rPr>
              <a:t> y </a:t>
            </a:r>
            <a:r>
              <a:rPr lang="en-US" sz="2499" dirty="0" err="1">
                <a:solidFill>
                  <a:srgbClr val="2C4359"/>
                </a:solidFill>
                <a:latin typeface="IBM Plex Sans"/>
              </a:rPr>
              <a:t>demás</a:t>
            </a:r>
            <a:r>
              <a:rPr lang="en-US" sz="2499" dirty="0">
                <a:solidFill>
                  <a:srgbClr val="2C4359"/>
                </a:solidFill>
                <a:latin typeface="IBM Plex Sans"/>
              </a:rPr>
              <a:t> </a:t>
            </a:r>
            <a:r>
              <a:rPr lang="en-US" sz="2499" dirty="0" err="1">
                <a:solidFill>
                  <a:srgbClr val="2C4359"/>
                </a:solidFill>
                <a:latin typeface="IBM Plex Sans"/>
              </a:rPr>
              <a:t>cuestiones</a:t>
            </a:r>
            <a:r>
              <a:rPr lang="en-US" sz="2499" dirty="0">
                <a:solidFill>
                  <a:srgbClr val="2C4359"/>
                </a:solidFill>
                <a:latin typeface="IBM Plex Sans"/>
              </a:rPr>
              <a:t> </a:t>
            </a:r>
            <a:r>
              <a:rPr lang="en-US" sz="2499" dirty="0" err="1">
                <a:solidFill>
                  <a:srgbClr val="2C4359"/>
                </a:solidFill>
                <a:latin typeface="IBM Plex Sans"/>
              </a:rPr>
              <a:t>relacionadas</a:t>
            </a:r>
            <a:r>
              <a:rPr lang="en-US" sz="2499" dirty="0">
                <a:solidFill>
                  <a:srgbClr val="2C4359"/>
                </a:solidFill>
                <a:latin typeface="IBM Plex Sans"/>
              </a:rPr>
              <a:t> con </a:t>
            </a:r>
            <a:r>
              <a:rPr lang="en-US" sz="2499" dirty="0" err="1">
                <a:solidFill>
                  <a:srgbClr val="2C4359"/>
                </a:solidFill>
                <a:latin typeface="IBM Plex Sans"/>
              </a:rPr>
              <a:t>determinado</a:t>
            </a:r>
            <a:r>
              <a:rPr lang="en-US" sz="2499" dirty="0">
                <a:solidFill>
                  <a:srgbClr val="2C4359"/>
                </a:solidFill>
                <a:latin typeface="IBM Plex Sans"/>
              </a:rPr>
              <a:t> </a:t>
            </a:r>
            <a:r>
              <a:rPr lang="en-US" sz="2499" dirty="0" err="1">
                <a:solidFill>
                  <a:srgbClr val="2C4359"/>
                </a:solidFill>
                <a:latin typeface="IBM Plex Sans"/>
              </a:rPr>
              <a:t>Tratamiento</a:t>
            </a:r>
            <a:r>
              <a:rPr lang="en-US" sz="2499" dirty="0">
                <a:solidFill>
                  <a:srgbClr val="2C4359"/>
                </a:solidFill>
                <a:latin typeface="IBM Plex Sans"/>
              </a:rPr>
              <a:t> de </a:t>
            </a:r>
            <a:r>
              <a:rPr lang="en-US" sz="2499" dirty="0" err="1">
                <a:solidFill>
                  <a:srgbClr val="2C4359"/>
                </a:solidFill>
                <a:latin typeface="IBM Plex Sans"/>
              </a:rPr>
              <a:t>Datos</a:t>
            </a:r>
            <a:r>
              <a:rPr lang="en-US" sz="2499" dirty="0">
                <a:solidFill>
                  <a:srgbClr val="2C4359"/>
                </a:solidFill>
                <a:latin typeface="IBM Plex Sans"/>
              </a:rPr>
              <a:t> </a:t>
            </a:r>
            <a:r>
              <a:rPr lang="en-US" sz="2499" dirty="0" err="1">
                <a:solidFill>
                  <a:srgbClr val="2C4359"/>
                </a:solidFill>
                <a:latin typeface="IBM Plex Sans"/>
              </a:rPr>
              <a:t>Personales</a:t>
            </a:r>
            <a:r>
              <a:rPr lang="en-US" sz="2499" dirty="0">
                <a:solidFill>
                  <a:srgbClr val="2C4359"/>
                </a:solidFill>
                <a:latin typeface="IBM Plex Sans"/>
              </a:rPr>
              <a:t>.</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rot="2863961">
            <a:off x="-4577783" y="7925341"/>
            <a:ext cx="9467266" cy="4723318"/>
          </a:xfrm>
          <a:prstGeom prst="rect">
            <a:avLst/>
          </a:prstGeom>
          <a:solidFill>
            <a:srgbClr val="ADBFCC"/>
          </a:solidFill>
        </p:spPr>
        <p:txBody>
          <a:bodyPr/>
          <a:lstStyle/>
          <a:p>
            <a:endParaRPr lang="es-MX"/>
          </a:p>
        </p:txBody>
      </p:sp>
      <p:sp>
        <p:nvSpPr>
          <p:cNvPr id="3" name="AutoShape 3"/>
          <p:cNvSpPr/>
          <p:nvPr/>
        </p:nvSpPr>
        <p:spPr>
          <a:xfrm rot="-1404427">
            <a:off x="-2190707" y="-3483599"/>
            <a:ext cx="10591358" cy="5278373"/>
          </a:xfrm>
          <a:prstGeom prst="rect">
            <a:avLst/>
          </a:prstGeom>
          <a:solidFill>
            <a:srgbClr val="446969"/>
          </a:solidFill>
        </p:spPr>
        <p:txBody>
          <a:bodyPr/>
          <a:lstStyle/>
          <a:p>
            <a:endParaRPr lang="es-MX"/>
          </a:p>
        </p:txBody>
      </p:sp>
      <p:sp>
        <p:nvSpPr>
          <p:cNvPr id="4" name="Freeform 4"/>
          <p:cNvSpPr/>
          <p:nvPr/>
        </p:nvSpPr>
        <p:spPr>
          <a:xfrm>
            <a:off x="321632" y="156754"/>
            <a:ext cx="4012790" cy="1743891"/>
          </a:xfrm>
          <a:custGeom>
            <a:avLst/>
            <a:gdLst/>
            <a:ahLst/>
            <a:cxnLst/>
            <a:rect l="l" t="t" r="r" b="b"/>
            <a:pathLst>
              <a:path w="4012790" h="1743891">
                <a:moveTo>
                  <a:pt x="0" y="0"/>
                </a:moveTo>
                <a:lnTo>
                  <a:pt x="4012790" y="0"/>
                </a:lnTo>
                <a:lnTo>
                  <a:pt x="4012790" y="1743892"/>
                </a:lnTo>
                <a:lnTo>
                  <a:pt x="0" y="1743892"/>
                </a:lnTo>
                <a:lnTo>
                  <a:pt x="0" y="0"/>
                </a:lnTo>
                <a:close/>
              </a:path>
            </a:pathLst>
          </a:custGeom>
          <a:blipFill>
            <a:blip r:embed="rId2"/>
            <a:stretch>
              <a:fillRect/>
            </a:stretch>
          </a:blipFill>
        </p:spPr>
        <p:txBody>
          <a:bodyPr/>
          <a:lstStyle/>
          <a:p>
            <a:endParaRPr lang="es-MX"/>
          </a:p>
        </p:txBody>
      </p:sp>
      <p:grpSp>
        <p:nvGrpSpPr>
          <p:cNvPr id="5" name="Group 5"/>
          <p:cNvGrpSpPr/>
          <p:nvPr/>
        </p:nvGrpSpPr>
        <p:grpSpPr>
          <a:xfrm>
            <a:off x="0" y="9767255"/>
            <a:ext cx="6026729" cy="519745"/>
            <a:chOff x="0" y="0"/>
            <a:chExt cx="1587287" cy="136887"/>
          </a:xfrm>
        </p:grpSpPr>
        <p:sp>
          <p:nvSpPr>
            <p:cNvPr id="6" name="Freeform 6"/>
            <p:cNvSpPr/>
            <p:nvPr/>
          </p:nvSpPr>
          <p:spPr>
            <a:xfrm>
              <a:off x="0" y="0"/>
              <a:ext cx="1587287" cy="136888"/>
            </a:xfrm>
            <a:custGeom>
              <a:avLst/>
              <a:gdLst/>
              <a:ahLst/>
              <a:cxnLst/>
              <a:rect l="l" t="t" r="r" b="b"/>
              <a:pathLst>
                <a:path w="1587287" h="136888">
                  <a:moveTo>
                    <a:pt x="0" y="0"/>
                  </a:moveTo>
                  <a:lnTo>
                    <a:pt x="1587287" y="0"/>
                  </a:lnTo>
                  <a:lnTo>
                    <a:pt x="1587287" y="136888"/>
                  </a:lnTo>
                  <a:lnTo>
                    <a:pt x="0" y="136888"/>
                  </a:lnTo>
                  <a:close/>
                </a:path>
              </a:pathLst>
            </a:custGeom>
            <a:solidFill>
              <a:srgbClr val="2C4359"/>
            </a:solidFill>
          </p:spPr>
          <p:txBody>
            <a:bodyPr/>
            <a:lstStyle/>
            <a:p>
              <a:endParaRPr lang="es-MX"/>
            </a:p>
          </p:txBody>
        </p:sp>
        <p:sp>
          <p:nvSpPr>
            <p:cNvPr id="7" name="TextBox 7"/>
            <p:cNvSpPr txBox="1"/>
            <p:nvPr/>
          </p:nvSpPr>
          <p:spPr>
            <a:xfrm>
              <a:off x="0" y="-47625"/>
              <a:ext cx="812800" cy="860425"/>
            </a:xfrm>
            <a:prstGeom prst="rect">
              <a:avLst/>
            </a:prstGeom>
          </p:spPr>
          <p:txBody>
            <a:bodyPr lIns="50800" tIns="50800" rIns="50800" bIns="50800" rtlCol="0" anchor="ctr"/>
            <a:lstStyle/>
            <a:p>
              <a:pPr algn="ctr">
                <a:lnSpc>
                  <a:spcPts val="2659"/>
                </a:lnSpc>
              </a:pPr>
              <a:endParaRPr/>
            </a:p>
          </p:txBody>
        </p:sp>
      </p:grpSp>
      <p:grpSp>
        <p:nvGrpSpPr>
          <p:cNvPr id="8" name="Group 8"/>
          <p:cNvGrpSpPr/>
          <p:nvPr/>
        </p:nvGrpSpPr>
        <p:grpSpPr>
          <a:xfrm>
            <a:off x="12261271" y="9767255"/>
            <a:ext cx="6026729" cy="519745"/>
            <a:chOff x="0" y="0"/>
            <a:chExt cx="1587287" cy="136887"/>
          </a:xfrm>
        </p:grpSpPr>
        <p:sp>
          <p:nvSpPr>
            <p:cNvPr id="9" name="Freeform 9"/>
            <p:cNvSpPr/>
            <p:nvPr/>
          </p:nvSpPr>
          <p:spPr>
            <a:xfrm>
              <a:off x="0" y="0"/>
              <a:ext cx="1587287" cy="136888"/>
            </a:xfrm>
            <a:custGeom>
              <a:avLst/>
              <a:gdLst/>
              <a:ahLst/>
              <a:cxnLst/>
              <a:rect l="l" t="t" r="r" b="b"/>
              <a:pathLst>
                <a:path w="1587287" h="136888">
                  <a:moveTo>
                    <a:pt x="0" y="0"/>
                  </a:moveTo>
                  <a:lnTo>
                    <a:pt x="1587287" y="0"/>
                  </a:lnTo>
                  <a:lnTo>
                    <a:pt x="1587287" y="136888"/>
                  </a:lnTo>
                  <a:lnTo>
                    <a:pt x="0" y="136888"/>
                  </a:lnTo>
                  <a:close/>
                </a:path>
              </a:pathLst>
            </a:custGeom>
            <a:solidFill>
              <a:srgbClr val="D3D4D6"/>
            </a:solidFill>
          </p:spPr>
          <p:txBody>
            <a:bodyPr/>
            <a:lstStyle/>
            <a:p>
              <a:endParaRPr lang="es-MX"/>
            </a:p>
          </p:txBody>
        </p:sp>
        <p:sp>
          <p:nvSpPr>
            <p:cNvPr id="10" name="TextBox 10"/>
            <p:cNvSpPr txBox="1"/>
            <p:nvPr/>
          </p:nvSpPr>
          <p:spPr>
            <a:xfrm>
              <a:off x="0" y="-47625"/>
              <a:ext cx="812800" cy="860425"/>
            </a:xfrm>
            <a:prstGeom prst="rect">
              <a:avLst/>
            </a:prstGeom>
          </p:spPr>
          <p:txBody>
            <a:bodyPr lIns="50800" tIns="50800" rIns="50800" bIns="50800" rtlCol="0" anchor="ctr"/>
            <a:lstStyle/>
            <a:p>
              <a:pPr algn="ctr">
                <a:lnSpc>
                  <a:spcPts val="2659"/>
                </a:lnSpc>
              </a:pPr>
              <a:endParaRPr/>
            </a:p>
          </p:txBody>
        </p:sp>
      </p:grpSp>
      <p:grpSp>
        <p:nvGrpSpPr>
          <p:cNvPr id="11" name="Group 11"/>
          <p:cNvGrpSpPr/>
          <p:nvPr/>
        </p:nvGrpSpPr>
        <p:grpSpPr>
          <a:xfrm>
            <a:off x="5872103" y="9767255"/>
            <a:ext cx="6481944" cy="519745"/>
            <a:chOff x="0" y="0"/>
            <a:chExt cx="1707179" cy="136887"/>
          </a:xfrm>
        </p:grpSpPr>
        <p:sp>
          <p:nvSpPr>
            <p:cNvPr id="12" name="Freeform 12"/>
            <p:cNvSpPr/>
            <p:nvPr/>
          </p:nvSpPr>
          <p:spPr>
            <a:xfrm>
              <a:off x="0" y="0"/>
              <a:ext cx="1707179" cy="136888"/>
            </a:xfrm>
            <a:custGeom>
              <a:avLst/>
              <a:gdLst/>
              <a:ahLst/>
              <a:cxnLst/>
              <a:rect l="l" t="t" r="r" b="b"/>
              <a:pathLst>
                <a:path w="1707179" h="136888">
                  <a:moveTo>
                    <a:pt x="0" y="0"/>
                  </a:moveTo>
                  <a:lnTo>
                    <a:pt x="1707179" y="0"/>
                  </a:lnTo>
                  <a:lnTo>
                    <a:pt x="1707179" y="136888"/>
                  </a:lnTo>
                  <a:lnTo>
                    <a:pt x="0" y="136888"/>
                  </a:lnTo>
                  <a:close/>
                </a:path>
              </a:pathLst>
            </a:custGeom>
            <a:solidFill>
              <a:srgbClr val="446969"/>
            </a:solidFill>
          </p:spPr>
          <p:txBody>
            <a:bodyPr/>
            <a:lstStyle/>
            <a:p>
              <a:endParaRPr lang="es-MX"/>
            </a:p>
          </p:txBody>
        </p:sp>
        <p:sp>
          <p:nvSpPr>
            <p:cNvPr id="13" name="TextBox 13"/>
            <p:cNvSpPr txBox="1"/>
            <p:nvPr/>
          </p:nvSpPr>
          <p:spPr>
            <a:xfrm>
              <a:off x="0" y="-47625"/>
              <a:ext cx="812800" cy="860425"/>
            </a:xfrm>
            <a:prstGeom prst="rect">
              <a:avLst/>
            </a:prstGeom>
          </p:spPr>
          <p:txBody>
            <a:bodyPr lIns="50800" tIns="50800" rIns="50800" bIns="50800" rtlCol="0" anchor="ctr"/>
            <a:lstStyle/>
            <a:p>
              <a:pPr algn="ctr">
                <a:lnSpc>
                  <a:spcPts val="2659"/>
                </a:lnSpc>
              </a:pPr>
              <a:endParaRPr/>
            </a:p>
          </p:txBody>
        </p:sp>
      </p:grpSp>
      <p:sp>
        <p:nvSpPr>
          <p:cNvPr id="15" name="TextBox 15"/>
          <p:cNvSpPr txBox="1"/>
          <p:nvPr/>
        </p:nvSpPr>
        <p:spPr>
          <a:xfrm>
            <a:off x="1493205" y="5280279"/>
            <a:ext cx="10860842" cy="1897955"/>
          </a:xfrm>
          <a:prstGeom prst="rect">
            <a:avLst/>
          </a:prstGeom>
        </p:spPr>
        <p:txBody>
          <a:bodyPr wrap="square" lIns="0" tIns="0" rIns="0" bIns="0" rtlCol="0" anchor="t">
            <a:spAutoFit/>
          </a:bodyPr>
          <a:lstStyle/>
          <a:p>
            <a:pPr algn="just">
              <a:lnSpc>
                <a:spcPts val="3700"/>
              </a:lnSpc>
            </a:pPr>
            <a:r>
              <a:rPr lang="es-MX" sz="3084" dirty="0">
                <a:solidFill>
                  <a:srgbClr val="2C4359"/>
                </a:solidFill>
                <a:latin typeface="IBM Plex Sans"/>
              </a:rPr>
              <a:t>Toda comunicación de Datos Personales dentro o fuera del territorio mexicano, realizada a persona distinta del Titular, del Responsable o del Encargado</a:t>
            </a:r>
            <a:r>
              <a:rPr lang="en-US" sz="3084" dirty="0">
                <a:solidFill>
                  <a:srgbClr val="2C4359"/>
                </a:solidFill>
                <a:latin typeface="IBM Plex Sans"/>
              </a:rPr>
              <a:t>.</a:t>
            </a:r>
          </a:p>
          <a:p>
            <a:pPr algn="just">
              <a:lnSpc>
                <a:spcPts val="3700"/>
              </a:lnSpc>
            </a:pPr>
            <a:endParaRPr lang="en-US" sz="3084" dirty="0">
              <a:solidFill>
                <a:srgbClr val="2C4359"/>
              </a:solidFill>
              <a:latin typeface="IBM Plex Sans"/>
            </a:endParaRPr>
          </a:p>
        </p:txBody>
      </p:sp>
      <p:sp>
        <p:nvSpPr>
          <p:cNvPr id="16" name="TextBox 16"/>
          <p:cNvSpPr txBox="1"/>
          <p:nvPr/>
        </p:nvSpPr>
        <p:spPr>
          <a:xfrm>
            <a:off x="2021546" y="3655623"/>
            <a:ext cx="4019560" cy="514949"/>
          </a:xfrm>
          <a:prstGeom prst="rect">
            <a:avLst/>
          </a:prstGeom>
        </p:spPr>
        <p:txBody>
          <a:bodyPr lIns="0" tIns="0" rIns="0" bIns="0" rtlCol="0" anchor="t">
            <a:spAutoFit/>
          </a:bodyPr>
          <a:lstStyle/>
          <a:p>
            <a:pPr algn="l">
              <a:lnSpc>
                <a:spcPts val="3960"/>
              </a:lnSpc>
            </a:pPr>
            <a:r>
              <a:rPr lang="en-US" sz="4000" spc="-131" dirty="0">
                <a:solidFill>
                  <a:srgbClr val="446969"/>
                </a:solidFill>
                <a:latin typeface="IBM Plex Sans Bold"/>
              </a:rPr>
              <a:t>TRANSFERENCIA</a:t>
            </a:r>
          </a:p>
        </p:txBody>
      </p:sp>
      <p:sp>
        <p:nvSpPr>
          <p:cNvPr id="17" name="TextBox 17"/>
          <p:cNvSpPr txBox="1"/>
          <p:nvPr/>
        </p:nvSpPr>
        <p:spPr>
          <a:xfrm>
            <a:off x="3602369" y="8213747"/>
            <a:ext cx="11083261" cy="1231106"/>
          </a:xfrm>
          <a:prstGeom prst="rect">
            <a:avLst/>
          </a:prstGeom>
        </p:spPr>
        <p:txBody>
          <a:bodyPr wrap="square" lIns="0" tIns="0" rIns="0" bIns="0" rtlCol="0" anchor="t">
            <a:spAutoFit/>
          </a:bodyPr>
          <a:lstStyle/>
          <a:p>
            <a:pPr algn="just"/>
            <a:r>
              <a:rPr lang="es-MX" sz="2000" dirty="0">
                <a:solidFill>
                  <a:srgbClr val="2C4359"/>
                </a:solidFill>
                <a:latin typeface="IBM Plex Sans"/>
              </a:rPr>
              <a:t>Toda Transferencia de Datos Personales, sea ésta nacional o internacional, se encuentra sujeta al Consentimiento de su Titular, salvo las excepciones previstas en el artículo 94 de la Ley, y deberá ser informada al Titular en el Aviso de Privacidad, así como limitarse a las finalidades que las justifiquen</a:t>
            </a:r>
            <a:endParaRPr lang="en-US" sz="2000" dirty="0">
              <a:solidFill>
                <a:srgbClr val="2C4359"/>
              </a:solidFill>
              <a:latin typeface="IBM Plex Sans"/>
            </a:endParaRPr>
          </a:p>
        </p:txBody>
      </p:sp>
      <p:sp>
        <p:nvSpPr>
          <p:cNvPr id="14" name="TextBox 16">
            <a:extLst>
              <a:ext uri="{FF2B5EF4-FFF2-40B4-BE49-F238E27FC236}">
                <a16:creationId xmlns:a16="http://schemas.microsoft.com/office/drawing/2014/main" id="{68368FD9-48DE-10FC-9584-8F9861438425}"/>
              </a:ext>
            </a:extLst>
          </p:cNvPr>
          <p:cNvSpPr txBox="1"/>
          <p:nvPr/>
        </p:nvSpPr>
        <p:spPr>
          <a:xfrm>
            <a:off x="11582400" y="771224"/>
            <a:ext cx="4019560" cy="514949"/>
          </a:xfrm>
          <a:prstGeom prst="rect">
            <a:avLst/>
          </a:prstGeom>
        </p:spPr>
        <p:txBody>
          <a:bodyPr lIns="0" tIns="0" rIns="0" bIns="0" rtlCol="0" anchor="t">
            <a:spAutoFit/>
          </a:bodyPr>
          <a:lstStyle/>
          <a:p>
            <a:pPr algn="l">
              <a:lnSpc>
                <a:spcPts val="3960"/>
              </a:lnSpc>
            </a:pPr>
            <a:r>
              <a:rPr lang="en-US" sz="4000" spc="-131" dirty="0">
                <a:solidFill>
                  <a:srgbClr val="446969"/>
                </a:solidFill>
                <a:latin typeface="IBM Plex Sans Bold"/>
              </a:rPr>
              <a:t>REMISIÓN</a:t>
            </a:r>
          </a:p>
        </p:txBody>
      </p:sp>
      <p:sp>
        <p:nvSpPr>
          <p:cNvPr id="18" name="TextBox 15">
            <a:extLst>
              <a:ext uri="{FF2B5EF4-FFF2-40B4-BE49-F238E27FC236}">
                <a16:creationId xmlns:a16="http://schemas.microsoft.com/office/drawing/2014/main" id="{6D784AB5-B8D5-D110-8469-E3BC3803EA77}"/>
              </a:ext>
            </a:extLst>
          </p:cNvPr>
          <p:cNvSpPr txBox="1"/>
          <p:nvPr/>
        </p:nvSpPr>
        <p:spPr>
          <a:xfrm>
            <a:off x="8686800" y="1869935"/>
            <a:ext cx="8433785" cy="2372444"/>
          </a:xfrm>
          <a:prstGeom prst="rect">
            <a:avLst/>
          </a:prstGeom>
        </p:spPr>
        <p:txBody>
          <a:bodyPr wrap="square" lIns="0" tIns="0" rIns="0" bIns="0" rtlCol="0" anchor="t">
            <a:spAutoFit/>
          </a:bodyPr>
          <a:lstStyle/>
          <a:p>
            <a:pPr algn="just">
              <a:lnSpc>
                <a:spcPts val="3700"/>
              </a:lnSpc>
            </a:pPr>
            <a:r>
              <a:rPr lang="es-MX" sz="3084" dirty="0">
                <a:solidFill>
                  <a:srgbClr val="2C4359"/>
                </a:solidFill>
                <a:latin typeface="IBM Plex Sans"/>
              </a:rPr>
              <a:t>Toda comunicación de Datos Personales realizada exclusivamente entre el Responsable y Encargado, dentro o fuera del territorio mexicano</a:t>
            </a:r>
            <a:r>
              <a:rPr lang="en-US" sz="3084" dirty="0">
                <a:solidFill>
                  <a:srgbClr val="2C4359"/>
                </a:solidFill>
                <a:latin typeface="IBM Plex Sans"/>
              </a:rPr>
              <a:t>.</a:t>
            </a:r>
          </a:p>
          <a:p>
            <a:pPr algn="just">
              <a:lnSpc>
                <a:spcPts val="3700"/>
              </a:lnSpc>
            </a:pPr>
            <a:endParaRPr lang="en-US" sz="3084" dirty="0">
              <a:solidFill>
                <a:srgbClr val="2C4359"/>
              </a:solidFill>
              <a:latin typeface="IBM Plex Sans"/>
            </a:endParaRPr>
          </a:p>
        </p:txBody>
      </p:sp>
    </p:spTree>
    <p:extLst>
      <p:ext uri="{BB962C8B-B14F-4D97-AF65-F5344CB8AC3E}">
        <p14:creationId xmlns:p14="http://schemas.microsoft.com/office/powerpoint/2010/main" val="17239949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rot="-4317789">
            <a:off x="638291" y="6889941"/>
            <a:ext cx="3876006" cy="7604108"/>
          </a:xfrm>
          <a:prstGeom prst="rect">
            <a:avLst/>
          </a:prstGeom>
          <a:solidFill>
            <a:srgbClr val="2C4359"/>
          </a:solidFill>
        </p:spPr>
        <p:txBody>
          <a:bodyPr/>
          <a:lstStyle/>
          <a:p>
            <a:endParaRPr lang="es-MX"/>
          </a:p>
        </p:txBody>
      </p:sp>
      <p:grpSp>
        <p:nvGrpSpPr>
          <p:cNvPr id="3" name="Group 3"/>
          <p:cNvGrpSpPr/>
          <p:nvPr/>
        </p:nvGrpSpPr>
        <p:grpSpPr>
          <a:xfrm>
            <a:off x="0" y="9767255"/>
            <a:ext cx="6026729" cy="519745"/>
            <a:chOff x="0" y="0"/>
            <a:chExt cx="1587287" cy="136887"/>
          </a:xfrm>
        </p:grpSpPr>
        <p:sp>
          <p:nvSpPr>
            <p:cNvPr id="4" name="Freeform 4"/>
            <p:cNvSpPr/>
            <p:nvPr/>
          </p:nvSpPr>
          <p:spPr>
            <a:xfrm>
              <a:off x="0" y="0"/>
              <a:ext cx="1587287" cy="136888"/>
            </a:xfrm>
            <a:custGeom>
              <a:avLst/>
              <a:gdLst/>
              <a:ahLst/>
              <a:cxnLst/>
              <a:rect l="l" t="t" r="r" b="b"/>
              <a:pathLst>
                <a:path w="1587287" h="136888">
                  <a:moveTo>
                    <a:pt x="0" y="0"/>
                  </a:moveTo>
                  <a:lnTo>
                    <a:pt x="1587287" y="0"/>
                  </a:lnTo>
                  <a:lnTo>
                    <a:pt x="1587287" y="136888"/>
                  </a:lnTo>
                  <a:lnTo>
                    <a:pt x="0" y="136888"/>
                  </a:lnTo>
                  <a:close/>
                </a:path>
              </a:pathLst>
            </a:custGeom>
            <a:solidFill>
              <a:srgbClr val="2C4359"/>
            </a:solidFill>
          </p:spPr>
          <p:txBody>
            <a:bodyPr/>
            <a:lstStyle/>
            <a:p>
              <a:endParaRPr lang="es-MX"/>
            </a:p>
          </p:txBody>
        </p:sp>
        <p:sp>
          <p:nvSpPr>
            <p:cNvPr id="5" name="TextBox 5"/>
            <p:cNvSpPr txBox="1"/>
            <p:nvPr/>
          </p:nvSpPr>
          <p:spPr>
            <a:xfrm>
              <a:off x="0" y="-47625"/>
              <a:ext cx="812800" cy="860425"/>
            </a:xfrm>
            <a:prstGeom prst="rect">
              <a:avLst/>
            </a:prstGeom>
          </p:spPr>
          <p:txBody>
            <a:bodyPr lIns="50800" tIns="50800" rIns="50800" bIns="50800" rtlCol="0" anchor="ctr"/>
            <a:lstStyle/>
            <a:p>
              <a:pPr algn="ctr">
                <a:lnSpc>
                  <a:spcPts val="2659"/>
                </a:lnSpc>
              </a:pPr>
              <a:endParaRPr/>
            </a:p>
          </p:txBody>
        </p:sp>
      </p:grpSp>
      <p:sp>
        <p:nvSpPr>
          <p:cNvPr id="6" name="Freeform 6"/>
          <p:cNvSpPr/>
          <p:nvPr/>
        </p:nvSpPr>
        <p:spPr>
          <a:xfrm>
            <a:off x="201853" y="8587114"/>
            <a:ext cx="3088870" cy="1342371"/>
          </a:xfrm>
          <a:custGeom>
            <a:avLst/>
            <a:gdLst/>
            <a:ahLst/>
            <a:cxnLst/>
            <a:rect l="l" t="t" r="r" b="b"/>
            <a:pathLst>
              <a:path w="3088870" h="1342371">
                <a:moveTo>
                  <a:pt x="0" y="0"/>
                </a:moveTo>
                <a:lnTo>
                  <a:pt x="3088870" y="0"/>
                </a:lnTo>
                <a:lnTo>
                  <a:pt x="3088870" y="1342372"/>
                </a:lnTo>
                <a:lnTo>
                  <a:pt x="0" y="1342372"/>
                </a:lnTo>
                <a:lnTo>
                  <a:pt x="0" y="0"/>
                </a:lnTo>
                <a:close/>
              </a:path>
            </a:pathLst>
          </a:custGeom>
          <a:blipFill>
            <a:blip r:embed="rId2"/>
            <a:stretch>
              <a:fillRect/>
            </a:stretch>
          </a:blipFill>
        </p:spPr>
        <p:txBody>
          <a:bodyPr/>
          <a:lstStyle/>
          <a:p>
            <a:endParaRPr lang="es-MX"/>
          </a:p>
        </p:txBody>
      </p:sp>
      <p:grpSp>
        <p:nvGrpSpPr>
          <p:cNvPr id="7" name="Group 7"/>
          <p:cNvGrpSpPr/>
          <p:nvPr/>
        </p:nvGrpSpPr>
        <p:grpSpPr>
          <a:xfrm>
            <a:off x="12261271" y="9767255"/>
            <a:ext cx="6026729" cy="519745"/>
            <a:chOff x="0" y="0"/>
            <a:chExt cx="1587287" cy="136887"/>
          </a:xfrm>
        </p:grpSpPr>
        <p:sp>
          <p:nvSpPr>
            <p:cNvPr id="8" name="Freeform 8"/>
            <p:cNvSpPr/>
            <p:nvPr/>
          </p:nvSpPr>
          <p:spPr>
            <a:xfrm>
              <a:off x="0" y="0"/>
              <a:ext cx="1587287" cy="136888"/>
            </a:xfrm>
            <a:custGeom>
              <a:avLst/>
              <a:gdLst/>
              <a:ahLst/>
              <a:cxnLst/>
              <a:rect l="l" t="t" r="r" b="b"/>
              <a:pathLst>
                <a:path w="1587287" h="136888">
                  <a:moveTo>
                    <a:pt x="0" y="0"/>
                  </a:moveTo>
                  <a:lnTo>
                    <a:pt x="1587287" y="0"/>
                  </a:lnTo>
                  <a:lnTo>
                    <a:pt x="1587287" y="136888"/>
                  </a:lnTo>
                  <a:lnTo>
                    <a:pt x="0" y="136888"/>
                  </a:lnTo>
                  <a:close/>
                </a:path>
              </a:pathLst>
            </a:custGeom>
            <a:solidFill>
              <a:srgbClr val="D3D4D6"/>
            </a:solidFill>
          </p:spPr>
          <p:txBody>
            <a:bodyPr/>
            <a:lstStyle/>
            <a:p>
              <a:endParaRPr lang="es-MX"/>
            </a:p>
          </p:txBody>
        </p:sp>
        <p:sp>
          <p:nvSpPr>
            <p:cNvPr id="9" name="TextBox 9"/>
            <p:cNvSpPr txBox="1"/>
            <p:nvPr/>
          </p:nvSpPr>
          <p:spPr>
            <a:xfrm>
              <a:off x="0" y="-47625"/>
              <a:ext cx="812800" cy="860425"/>
            </a:xfrm>
            <a:prstGeom prst="rect">
              <a:avLst/>
            </a:prstGeom>
          </p:spPr>
          <p:txBody>
            <a:bodyPr lIns="50800" tIns="50800" rIns="50800" bIns="50800" rtlCol="0" anchor="ctr"/>
            <a:lstStyle/>
            <a:p>
              <a:pPr algn="ctr">
                <a:lnSpc>
                  <a:spcPts val="2659"/>
                </a:lnSpc>
              </a:pPr>
              <a:endParaRPr/>
            </a:p>
          </p:txBody>
        </p:sp>
      </p:grpSp>
      <p:grpSp>
        <p:nvGrpSpPr>
          <p:cNvPr id="10" name="Group 10"/>
          <p:cNvGrpSpPr/>
          <p:nvPr/>
        </p:nvGrpSpPr>
        <p:grpSpPr>
          <a:xfrm>
            <a:off x="5872103" y="9767255"/>
            <a:ext cx="6481944" cy="519745"/>
            <a:chOff x="0" y="0"/>
            <a:chExt cx="1707179" cy="136887"/>
          </a:xfrm>
        </p:grpSpPr>
        <p:sp>
          <p:nvSpPr>
            <p:cNvPr id="11" name="Freeform 11"/>
            <p:cNvSpPr/>
            <p:nvPr/>
          </p:nvSpPr>
          <p:spPr>
            <a:xfrm>
              <a:off x="0" y="0"/>
              <a:ext cx="1707179" cy="136888"/>
            </a:xfrm>
            <a:custGeom>
              <a:avLst/>
              <a:gdLst/>
              <a:ahLst/>
              <a:cxnLst/>
              <a:rect l="l" t="t" r="r" b="b"/>
              <a:pathLst>
                <a:path w="1707179" h="136888">
                  <a:moveTo>
                    <a:pt x="0" y="0"/>
                  </a:moveTo>
                  <a:lnTo>
                    <a:pt x="1707179" y="0"/>
                  </a:lnTo>
                  <a:lnTo>
                    <a:pt x="1707179" y="136888"/>
                  </a:lnTo>
                  <a:lnTo>
                    <a:pt x="0" y="136888"/>
                  </a:lnTo>
                  <a:close/>
                </a:path>
              </a:pathLst>
            </a:custGeom>
            <a:solidFill>
              <a:srgbClr val="446969"/>
            </a:solidFill>
          </p:spPr>
          <p:txBody>
            <a:bodyPr/>
            <a:lstStyle/>
            <a:p>
              <a:endParaRPr lang="es-MX"/>
            </a:p>
          </p:txBody>
        </p:sp>
        <p:sp>
          <p:nvSpPr>
            <p:cNvPr id="12" name="TextBox 12"/>
            <p:cNvSpPr txBox="1"/>
            <p:nvPr/>
          </p:nvSpPr>
          <p:spPr>
            <a:xfrm>
              <a:off x="0" y="-47625"/>
              <a:ext cx="812800" cy="860425"/>
            </a:xfrm>
            <a:prstGeom prst="rect">
              <a:avLst/>
            </a:prstGeom>
          </p:spPr>
          <p:txBody>
            <a:bodyPr lIns="50800" tIns="50800" rIns="50800" bIns="50800" rtlCol="0" anchor="ctr"/>
            <a:lstStyle/>
            <a:p>
              <a:pPr algn="ctr">
                <a:lnSpc>
                  <a:spcPts val="2659"/>
                </a:lnSpc>
              </a:pPr>
              <a:endParaRPr/>
            </a:p>
          </p:txBody>
        </p:sp>
      </p:grpSp>
      <p:grpSp>
        <p:nvGrpSpPr>
          <p:cNvPr id="13" name="Group 13"/>
          <p:cNvGrpSpPr/>
          <p:nvPr/>
        </p:nvGrpSpPr>
        <p:grpSpPr>
          <a:xfrm>
            <a:off x="1028700" y="1534843"/>
            <a:ext cx="10646173" cy="5964781"/>
            <a:chOff x="0" y="0"/>
            <a:chExt cx="2803930" cy="1570971"/>
          </a:xfrm>
        </p:grpSpPr>
        <p:sp>
          <p:nvSpPr>
            <p:cNvPr id="14" name="Freeform 14"/>
            <p:cNvSpPr/>
            <p:nvPr/>
          </p:nvSpPr>
          <p:spPr>
            <a:xfrm>
              <a:off x="0" y="0"/>
              <a:ext cx="2803930" cy="1570971"/>
            </a:xfrm>
            <a:custGeom>
              <a:avLst/>
              <a:gdLst/>
              <a:ahLst/>
              <a:cxnLst/>
              <a:rect l="l" t="t" r="r" b="b"/>
              <a:pathLst>
                <a:path w="2803930" h="1570971">
                  <a:moveTo>
                    <a:pt x="64721" y="0"/>
                  </a:moveTo>
                  <a:lnTo>
                    <a:pt x="2739209" y="0"/>
                  </a:lnTo>
                  <a:cubicBezTo>
                    <a:pt x="2756375" y="0"/>
                    <a:pt x="2772837" y="6819"/>
                    <a:pt x="2784974" y="18956"/>
                  </a:cubicBezTo>
                  <a:cubicBezTo>
                    <a:pt x="2797112" y="31094"/>
                    <a:pt x="2803930" y="47556"/>
                    <a:pt x="2803930" y="64721"/>
                  </a:cubicBezTo>
                  <a:lnTo>
                    <a:pt x="2803930" y="1506250"/>
                  </a:lnTo>
                  <a:cubicBezTo>
                    <a:pt x="2803930" y="1523415"/>
                    <a:pt x="2797112" y="1539877"/>
                    <a:pt x="2784974" y="1552015"/>
                  </a:cubicBezTo>
                  <a:cubicBezTo>
                    <a:pt x="2772837" y="1564152"/>
                    <a:pt x="2756375" y="1570971"/>
                    <a:pt x="2739209" y="1570971"/>
                  </a:cubicBezTo>
                  <a:lnTo>
                    <a:pt x="64721" y="1570971"/>
                  </a:lnTo>
                  <a:cubicBezTo>
                    <a:pt x="47556" y="1570971"/>
                    <a:pt x="31094" y="1564152"/>
                    <a:pt x="18956" y="1552015"/>
                  </a:cubicBezTo>
                  <a:cubicBezTo>
                    <a:pt x="6819" y="1539877"/>
                    <a:pt x="0" y="1523415"/>
                    <a:pt x="0" y="1506250"/>
                  </a:cubicBezTo>
                  <a:lnTo>
                    <a:pt x="0" y="64721"/>
                  </a:lnTo>
                  <a:cubicBezTo>
                    <a:pt x="0" y="47556"/>
                    <a:pt x="6819" y="31094"/>
                    <a:pt x="18956" y="18956"/>
                  </a:cubicBezTo>
                  <a:cubicBezTo>
                    <a:pt x="31094" y="6819"/>
                    <a:pt x="47556" y="0"/>
                    <a:pt x="64721" y="0"/>
                  </a:cubicBezTo>
                  <a:close/>
                </a:path>
              </a:pathLst>
            </a:custGeom>
            <a:solidFill>
              <a:srgbClr val="000000">
                <a:alpha val="0"/>
              </a:srgbClr>
            </a:solidFill>
            <a:ln w="171450">
              <a:solidFill>
                <a:srgbClr val="ADBFCC"/>
              </a:solidFill>
            </a:ln>
          </p:spPr>
          <p:txBody>
            <a:bodyPr/>
            <a:lstStyle/>
            <a:p>
              <a:endParaRPr lang="es-MX"/>
            </a:p>
          </p:txBody>
        </p:sp>
        <p:sp>
          <p:nvSpPr>
            <p:cNvPr id="15" name="TextBox 15"/>
            <p:cNvSpPr txBox="1"/>
            <p:nvPr/>
          </p:nvSpPr>
          <p:spPr>
            <a:xfrm>
              <a:off x="0" y="-47625"/>
              <a:ext cx="812800" cy="860425"/>
            </a:xfrm>
            <a:prstGeom prst="rect">
              <a:avLst/>
            </a:prstGeom>
          </p:spPr>
          <p:txBody>
            <a:bodyPr lIns="50800" tIns="50800" rIns="50800" bIns="50800" rtlCol="0" anchor="ctr"/>
            <a:lstStyle/>
            <a:p>
              <a:pPr algn="ctr">
                <a:lnSpc>
                  <a:spcPts val="2659"/>
                </a:lnSpc>
              </a:pPr>
              <a:endParaRPr/>
            </a:p>
          </p:txBody>
        </p:sp>
      </p:grpSp>
      <p:sp>
        <p:nvSpPr>
          <p:cNvPr id="16" name="TextBox 16"/>
          <p:cNvSpPr txBox="1"/>
          <p:nvPr/>
        </p:nvSpPr>
        <p:spPr>
          <a:xfrm>
            <a:off x="1288390" y="2185606"/>
            <a:ext cx="10126793" cy="5486400"/>
          </a:xfrm>
          <a:prstGeom prst="rect">
            <a:avLst/>
          </a:prstGeom>
        </p:spPr>
        <p:txBody>
          <a:bodyPr lIns="0" tIns="0" rIns="0" bIns="0" rtlCol="0" anchor="t">
            <a:spAutoFit/>
          </a:bodyPr>
          <a:lstStyle/>
          <a:p>
            <a:pPr algn="ctr">
              <a:lnSpc>
                <a:spcPts val="7200"/>
              </a:lnSpc>
            </a:pPr>
            <a:r>
              <a:rPr lang="en-US" sz="6000">
                <a:solidFill>
                  <a:srgbClr val="446969"/>
                </a:solidFill>
                <a:latin typeface="IBM Plex Sans Bold"/>
              </a:rPr>
              <a:t>LEY DE PROTECCIÓN DE DATOS PERSONALES EN POSESIÓN DE SUJETOS OBLIGADOS DEL ESTADO DE PUEBLA </a:t>
            </a:r>
          </a:p>
          <a:p>
            <a:pPr marL="0" lvl="0" indent="0" algn="ctr">
              <a:lnSpc>
                <a:spcPts val="7200"/>
              </a:lnSpc>
              <a:spcBef>
                <a:spcPct val="0"/>
              </a:spcBef>
            </a:pPr>
            <a:endParaRPr lang="en-US" sz="6000">
              <a:solidFill>
                <a:srgbClr val="446969"/>
              </a:solidFill>
              <a:latin typeface="IBM Plex Sans Bold"/>
            </a:endParaRPr>
          </a:p>
        </p:txBody>
      </p:sp>
      <p:sp>
        <p:nvSpPr>
          <p:cNvPr id="17" name="Freeform 17"/>
          <p:cNvSpPr/>
          <p:nvPr/>
        </p:nvSpPr>
        <p:spPr>
          <a:xfrm>
            <a:off x="12138688" y="1362462"/>
            <a:ext cx="5702251" cy="6309545"/>
          </a:xfrm>
          <a:custGeom>
            <a:avLst/>
            <a:gdLst/>
            <a:ahLst/>
            <a:cxnLst/>
            <a:rect l="l" t="t" r="r" b="b"/>
            <a:pathLst>
              <a:path w="5702251" h="6309545">
                <a:moveTo>
                  <a:pt x="0" y="0"/>
                </a:moveTo>
                <a:lnTo>
                  <a:pt x="5702251" y="0"/>
                </a:lnTo>
                <a:lnTo>
                  <a:pt x="5702251" y="6309544"/>
                </a:lnTo>
                <a:lnTo>
                  <a:pt x="0" y="630954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s-MX"/>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6DEE42-A28B-72DC-166D-B517F4231131}"/>
            </a:ext>
          </a:extLst>
        </p:cNvPr>
        <p:cNvGrpSpPr/>
        <p:nvPr/>
      </p:nvGrpSpPr>
      <p:grpSpPr>
        <a:xfrm>
          <a:off x="0" y="0"/>
          <a:ext cx="0" cy="0"/>
          <a:chOff x="0" y="0"/>
          <a:chExt cx="0" cy="0"/>
        </a:xfrm>
      </p:grpSpPr>
      <p:grpSp>
        <p:nvGrpSpPr>
          <p:cNvPr id="3" name="Group 3">
            <a:extLst>
              <a:ext uri="{FF2B5EF4-FFF2-40B4-BE49-F238E27FC236}">
                <a16:creationId xmlns:a16="http://schemas.microsoft.com/office/drawing/2014/main" id="{7F941B2C-8174-2DEF-AB07-368C5C1C091C}"/>
              </a:ext>
            </a:extLst>
          </p:cNvPr>
          <p:cNvGrpSpPr/>
          <p:nvPr/>
        </p:nvGrpSpPr>
        <p:grpSpPr>
          <a:xfrm rot="-10800000">
            <a:off x="12104965" y="0"/>
            <a:ext cx="6183035" cy="6173142"/>
            <a:chOff x="0" y="0"/>
            <a:chExt cx="6350000" cy="6339840"/>
          </a:xfrm>
        </p:grpSpPr>
        <p:sp>
          <p:nvSpPr>
            <p:cNvPr id="4" name="Freeform 4">
              <a:extLst>
                <a:ext uri="{FF2B5EF4-FFF2-40B4-BE49-F238E27FC236}">
                  <a16:creationId xmlns:a16="http://schemas.microsoft.com/office/drawing/2014/main" id="{4E87B835-A43A-CA6E-C6A4-64A1EB6F202E}"/>
                </a:ext>
              </a:extLst>
            </p:cNvPr>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000000">
                <a:alpha val="0"/>
              </a:srgbClr>
            </a:solidFill>
          </p:spPr>
        </p:sp>
      </p:grpSp>
      <p:grpSp>
        <p:nvGrpSpPr>
          <p:cNvPr id="7" name="Group 7">
            <a:extLst>
              <a:ext uri="{FF2B5EF4-FFF2-40B4-BE49-F238E27FC236}">
                <a16:creationId xmlns:a16="http://schemas.microsoft.com/office/drawing/2014/main" id="{FE2CB2E8-0BD5-BAD2-A1D0-990210AC3FDC}"/>
              </a:ext>
            </a:extLst>
          </p:cNvPr>
          <p:cNvGrpSpPr/>
          <p:nvPr/>
        </p:nvGrpSpPr>
        <p:grpSpPr>
          <a:xfrm>
            <a:off x="0" y="9767255"/>
            <a:ext cx="6026729" cy="519745"/>
            <a:chOff x="0" y="0"/>
            <a:chExt cx="1587287" cy="136887"/>
          </a:xfrm>
        </p:grpSpPr>
        <p:sp>
          <p:nvSpPr>
            <p:cNvPr id="8" name="Freeform 8">
              <a:extLst>
                <a:ext uri="{FF2B5EF4-FFF2-40B4-BE49-F238E27FC236}">
                  <a16:creationId xmlns:a16="http://schemas.microsoft.com/office/drawing/2014/main" id="{231E7FE1-E6BA-A9C4-7CE8-31766E101ED3}"/>
                </a:ext>
              </a:extLst>
            </p:cNvPr>
            <p:cNvSpPr/>
            <p:nvPr/>
          </p:nvSpPr>
          <p:spPr>
            <a:xfrm>
              <a:off x="0" y="0"/>
              <a:ext cx="1587287" cy="136888"/>
            </a:xfrm>
            <a:custGeom>
              <a:avLst/>
              <a:gdLst/>
              <a:ahLst/>
              <a:cxnLst/>
              <a:rect l="l" t="t" r="r" b="b"/>
              <a:pathLst>
                <a:path w="1587287" h="136888">
                  <a:moveTo>
                    <a:pt x="0" y="0"/>
                  </a:moveTo>
                  <a:lnTo>
                    <a:pt x="1587287" y="0"/>
                  </a:lnTo>
                  <a:lnTo>
                    <a:pt x="1587287" y="136888"/>
                  </a:lnTo>
                  <a:lnTo>
                    <a:pt x="0" y="136888"/>
                  </a:lnTo>
                  <a:close/>
                </a:path>
              </a:pathLst>
            </a:custGeom>
            <a:solidFill>
              <a:srgbClr val="2C4359"/>
            </a:solidFill>
          </p:spPr>
        </p:sp>
        <p:sp>
          <p:nvSpPr>
            <p:cNvPr id="9" name="TextBox 9">
              <a:extLst>
                <a:ext uri="{FF2B5EF4-FFF2-40B4-BE49-F238E27FC236}">
                  <a16:creationId xmlns:a16="http://schemas.microsoft.com/office/drawing/2014/main" id="{CE0C9E39-5A9D-B7DB-CEFB-6DB7BF9FF1ED}"/>
                </a:ext>
              </a:extLst>
            </p:cNvPr>
            <p:cNvSpPr txBox="1"/>
            <p:nvPr/>
          </p:nvSpPr>
          <p:spPr>
            <a:xfrm>
              <a:off x="0" y="-47625"/>
              <a:ext cx="812800" cy="860425"/>
            </a:xfrm>
            <a:prstGeom prst="rect">
              <a:avLst/>
            </a:prstGeom>
          </p:spPr>
          <p:txBody>
            <a:bodyPr lIns="50800" tIns="50800" rIns="50800" bIns="50800" rtlCol="0" anchor="ctr"/>
            <a:lstStyle/>
            <a:p>
              <a:pPr algn="ctr">
                <a:lnSpc>
                  <a:spcPts val="2659"/>
                </a:lnSpc>
              </a:pPr>
              <a:endParaRPr/>
            </a:p>
          </p:txBody>
        </p:sp>
      </p:grpSp>
      <p:grpSp>
        <p:nvGrpSpPr>
          <p:cNvPr id="10" name="Group 10">
            <a:extLst>
              <a:ext uri="{FF2B5EF4-FFF2-40B4-BE49-F238E27FC236}">
                <a16:creationId xmlns:a16="http://schemas.microsoft.com/office/drawing/2014/main" id="{0A100816-A4A4-8CA5-53E9-AEA48EEB92DE}"/>
              </a:ext>
            </a:extLst>
          </p:cNvPr>
          <p:cNvGrpSpPr/>
          <p:nvPr/>
        </p:nvGrpSpPr>
        <p:grpSpPr>
          <a:xfrm>
            <a:off x="12261271" y="9767255"/>
            <a:ext cx="6026729" cy="519745"/>
            <a:chOff x="0" y="0"/>
            <a:chExt cx="1587287" cy="136887"/>
          </a:xfrm>
        </p:grpSpPr>
        <p:sp>
          <p:nvSpPr>
            <p:cNvPr id="11" name="Freeform 11">
              <a:extLst>
                <a:ext uri="{FF2B5EF4-FFF2-40B4-BE49-F238E27FC236}">
                  <a16:creationId xmlns:a16="http://schemas.microsoft.com/office/drawing/2014/main" id="{88614E85-6169-DA4A-F386-F9890A487C18}"/>
                </a:ext>
              </a:extLst>
            </p:cNvPr>
            <p:cNvSpPr/>
            <p:nvPr/>
          </p:nvSpPr>
          <p:spPr>
            <a:xfrm>
              <a:off x="0" y="0"/>
              <a:ext cx="1587287" cy="136888"/>
            </a:xfrm>
            <a:custGeom>
              <a:avLst/>
              <a:gdLst/>
              <a:ahLst/>
              <a:cxnLst/>
              <a:rect l="l" t="t" r="r" b="b"/>
              <a:pathLst>
                <a:path w="1587287" h="136888">
                  <a:moveTo>
                    <a:pt x="0" y="0"/>
                  </a:moveTo>
                  <a:lnTo>
                    <a:pt x="1587287" y="0"/>
                  </a:lnTo>
                  <a:lnTo>
                    <a:pt x="1587287" y="136888"/>
                  </a:lnTo>
                  <a:lnTo>
                    <a:pt x="0" y="136888"/>
                  </a:lnTo>
                  <a:close/>
                </a:path>
              </a:pathLst>
            </a:custGeom>
            <a:solidFill>
              <a:srgbClr val="D3D4D6"/>
            </a:solidFill>
          </p:spPr>
        </p:sp>
        <p:sp>
          <p:nvSpPr>
            <p:cNvPr id="12" name="TextBox 12">
              <a:extLst>
                <a:ext uri="{FF2B5EF4-FFF2-40B4-BE49-F238E27FC236}">
                  <a16:creationId xmlns:a16="http://schemas.microsoft.com/office/drawing/2014/main" id="{F76059AD-2904-C7A0-C7A5-3A162FA6600F}"/>
                </a:ext>
              </a:extLst>
            </p:cNvPr>
            <p:cNvSpPr txBox="1"/>
            <p:nvPr/>
          </p:nvSpPr>
          <p:spPr>
            <a:xfrm>
              <a:off x="0" y="-47625"/>
              <a:ext cx="812800" cy="860425"/>
            </a:xfrm>
            <a:prstGeom prst="rect">
              <a:avLst/>
            </a:prstGeom>
          </p:spPr>
          <p:txBody>
            <a:bodyPr lIns="50800" tIns="50800" rIns="50800" bIns="50800" rtlCol="0" anchor="ctr"/>
            <a:lstStyle/>
            <a:p>
              <a:pPr algn="ctr">
                <a:lnSpc>
                  <a:spcPts val="2659"/>
                </a:lnSpc>
              </a:pPr>
              <a:endParaRPr/>
            </a:p>
          </p:txBody>
        </p:sp>
      </p:grpSp>
      <p:grpSp>
        <p:nvGrpSpPr>
          <p:cNvPr id="13" name="Group 13">
            <a:extLst>
              <a:ext uri="{FF2B5EF4-FFF2-40B4-BE49-F238E27FC236}">
                <a16:creationId xmlns:a16="http://schemas.microsoft.com/office/drawing/2014/main" id="{AF2CD922-F959-7570-D1E0-F2326C1A2871}"/>
              </a:ext>
            </a:extLst>
          </p:cNvPr>
          <p:cNvGrpSpPr/>
          <p:nvPr/>
        </p:nvGrpSpPr>
        <p:grpSpPr>
          <a:xfrm>
            <a:off x="5872103" y="9767255"/>
            <a:ext cx="6481944" cy="519745"/>
            <a:chOff x="0" y="0"/>
            <a:chExt cx="1707179" cy="136887"/>
          </a:xfrm>
        </p:grpSpPr>
        <p:sp>
          <p:nvSpPr>
            <p:cNvPr id="14" name="Freeform 14">
              <a:extLst>
                <a:ext uri="{FF2B5EF4-FFF2-40B4-BE49-F238E27FC236}">
                  <a16:creationId xmlns:a16="http://schemas.microsoft.com/office/drawing/2014/main" id="{6526D35C-9A3E-746C-36A1-6AA9DCAC5EB6}"/>
                </a:ext>
              </a:extLst>
            </p:cNvPr>
            <p:cNvSpPr/>
            <p:nvPr/>
          </p:nvSpPr>
          <p:spPr>
            <a:xfrm>
              <a:off x="0" y="0"/>
              <a:ext cx="1707179" cy="136888"/>
            </a:xfrm>
            <a:custGeom>
              <a:avLst/>
              <a:gdLst/>
              <a:ahLst/>
              <a:cxnLst/>
              <a:rect l="l" t="t" r="r" b="b"/>
              <a:pathLst>
                <a:path w="1707179" h="136888">
                  <a:moveTo>
                    <a:pt x="0" y="0"/>
                  </a:moveTo>
                  <a:lnTo>
                    <a:pt x="1707179" y="0"/>
                  </a:lnTo>
                  <a:lnTo>
                    <a:pt x="1707179" y="136888"/>
                  </a:lnTo>
                  <a:lnTo>
                    <a:pt x="0" y="136888"/>
                  </a:lnTo>
                  <a:close/>
                </a:path>
              </a:pathLst>
            </a:custGeom>
            <a:solidFill>
              <a:srgbClr val="446969"/>
            </a:solidFill>
          </p:spPr>
        </p:sp>
        <p:sp>
          <p:nvSpPr>
            <p:cNvPr id="15" name="TextBox 15">
              <a:extLst>
                <a:ext uri="{FF2B5EF4-FFF2-40B4-BE49-F238E27FC236}">
                  <a16:creationId xmlns:a16="http://schemas.microsoft.com/office/drawing/2014/main" id="{62027951-626B-AA78-10FD-BD96B97E7186}"/>
                </a:ext>
              </a:extLst>
            </p:cNvPr>
            <p:cNvSpPr txBox="1"/>
            <p:nvPr/>
          </p:nvSpPr>
          <p:spPr>
            <a:xfrm>
              <a:off x="0" y="-47625"/>
              <a:ext cx="812800" cy="860425"/>
            </a:xfrm>
            <a:prstGeom prst="rect">
              <a:avLst/>
            </a:prstGeom>
          </p:spPr>
          <p:txBody>
            <a:bodyPr lIns="50800" tIns="50800" rIns="50800" bIns="50800" rtlCol="0" anchor="ctr"/>
            <a:lstStyle/>
            <a:p>
              <a:pPr algn="ctr">
                <a:lnSpc>
                  <a:spcPts val="2659"/>
                </a:lnSpc>
              </a:pPr>
              <a:endParaRPr/>
            </a:p>
          </p:txBody>
        </p:sp>
      </p:grpSp>
      <p:graphicFrame>
        <p:nvGraphicFramePr>
          <p:cNvPr id="5" name="Diagrama 4">
            <a:extLst>
              <a:ext uri="{FF2B5EF4-FFF2-40B4-BE49-F238E27FC236}">
                <a16:creationId xmlns:a16="http://schemas.microsoft.com/office/drawing/2014/main" id="{F3A4EF0F-5BF4-1E68-873D-6A2556DD4AF2}"/>
              </a:ext>
            </a:extLst>
          </p:cNvPr>
          <p:cNvGraphicFramePr/>
          <p:nvPr>
            <p:extLst>
              <p:ext uri="{D42A27DB-BD31-4B8C-83A1-F6EECF244321}">
                <p14:modId xmlns:p14="http://schemas.microsoft.com/office/powerpoint/2010/main" val="1097385577"/>
              </p:ext>
            </p:extLst>
          </p:nvPr>
        </p:nvGraphicFramePr>
        <p:xfrm>
          <a:off x="3048000" y="29633"/>
          <a:ext cx="12192000" cy="8559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4829395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2384</TotalTime>
  <Words>3367</Words>
  <Application>Microsoft Office PowerPoint</Application>
  <PresentationFormat>Personalizado</PresentationFormat>
  <Paragraphs>292</Paragraphs>
  <Slides>46</Slides>
  <Notes>0</Notes>
  <HiddenSlides>0</HiddenSlides>
  <MMClips>0</MMClips>
  <ScaleCrop>false</ScaleCrop>
  <HeadingPairs>
    <vt:vector size="6" baseType="variant">
      <vt:variant>
        <vt:lpstr>Fuentes usadas</vt:lpstr>
      </vt:variant>
      <vt:variant>
        <vt:i4>12</vt:i4>
      </vt:variant>
      <vt:variant>
        <vt:lpstr>Tema</vt:lpstr>
      </vt:variant>
      <vt:variant>
        <vt:i4>1</vt:i4>
      </vt:variant>
      <vt:variant>
        <vt:lpstr>Títulos de diapositiva</vt:lpstr>
      </vt:variant>
      <vt:variant>
        <vt:i4>46</vt:i4>
      </vt:variant>
    </vt:vector>
  </HeadingPairs>
  <TitlesOfParts>
    <vt:vector size="59" baseType="lpstr">
      <vt:lpstr>Bookman Old Style</vt:lpstr>
      <vt:lpstr>Arial Black</vt:lpstr>
      <vt:lpstr>Andada-Regular</vt:lpstr>
      <vt:lpstr>Metropolis</vt:lpstr>
      <vt:lpstr>Arial Nova Light</vt:lpstr>
      <vt:lpstr>Arial Narrow</vt:lpstr>
      <vt:lpstr>Wingdings</vt:lpstr>
      <vt:lpstr>Arial</vt:lpstr>
      <vt:lpstr>IBM Plex Sans</vt:lpstr>
      <vt:lpstr>Helvetica</vt:lpstr>
      <vt:lpstr>IBM Plex Sans Bold</vt:lpstr>
      <vt:lpstr>Calibri</vt: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Alejandra Reyes Macías</dc:creator>
  <cp:lastModifiedBy>Alejandra Reyes Macías</cp:lastModifiedBy>
  <cp:revision>104</cp:revision>
  <dcterms:created xsi:type="dcterms:W3CDTF">2006-08-16T00:00:00Z</dcterms:created>
  <dcterms:modified xsi:type="dcterms:W3CDTF">2025-03-06T17:39:49Z</dcterms:modified>
  <dc:identifier>DAFf09uDRrk</dc:identifier>
</cp:coreProperties>
</file>